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31"/>
  </p:notesMasterIdLst>
  <p:handoutMasterIdLst>
    <p:handoutMasterId r:id="rId32"/>
  </p:handoutMasterIdLst>
  <p:sldIdLst>
    <p:sldId id="256" r:id="rId2"/>
    <p:sldId id="310" r:id="rId3"/>
    <p:sldId id="330" r:id="rId4"/>
    <p:sldId id="311" r:id="rId5"/>
    <p:sldId id="319" r:id="rId6"/>
    <p:sldId id="329" r:id="rId7"/>
    <p:sldId id="332" r:id="rId8"/>
    <p:sldId id="331" r:id="rId9"/>
    <p:sldId id="333" r:id="rId10"/>
    <p:sldId id="334" r:id="rId11"/>
    <p:sldId id="335" r:id="rId12"/>
    <p:sldId id="318" r:id="rId13"/>
    <p:sldId id="336" r:id="rId14"/>
    <p:sldId id="314" r:id="rId15"/>
    <p:sldId id="337" r:id="rId16"/>
    <p:sldId id="315" r:id="rId17"/>
    <p:sldId id="338" r:id="rId18"/>
    <p:sldId id="322" r:id="rId19"/>
    <p:sldId id="346" r:id="rId20"/>
    <p:sldId id="339" r:id="rId21"/>
    <p:sldId id="340" r:id="rId22"/>
    <p:sldId id="341" r:id="rId23"/>
    <p:sldId id="342" r:id="rId24"/>
    <p:sldId id="343" r:id="rId25"/>
    <p:sldId id="344" r:id="rId26"/>
    <p:sldId id="321" r:id="rId27"/>
    <p:sldId id="345" r:id="rId28"/>
    <p:sldId id="326" r:id="rId29"/>
    <p:sldId id="328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D21E10"/>
    <a:srgbClr val="000000"/>
    <a:srgbClr val="A6A6A6"/>
    <a:srgbClr val="AEAEAE"/>
    <a:srgbClr val="FFFF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93" autoAdjust="0"/>
  </p:normalViewPr>
  <p:slideViewPr>
    <p:cSldViewPr>
      <p:cViewPr>
        <p:scale>
          <a:sx n="104" d="100"/>
          <a:sy n="104" d="100"/>
        </p:scale>
        <p:origin x="-174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2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5198CC-188A-4A70-83EC-300FF5F106ED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C35F2-0B5D-4F01-A7FF-6DF2F22C2A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6385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EDEAC-F183-4935-AA48-8AB706C4D48C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60BF14-C700-494A-A4DE-8F2A2DBC86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939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0BF14-C700-494A-A4DE-8F2A2DBC86F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67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5000"/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/>
          <p:cNvGrpSpPr/>
          <p:nvPr userDrawn="1"/>
        </p:nvGrpSpPr>
        <p:grpSpPr bwMode="gray">
          <a:xfrm>
            <a:off x="-4501" y="-2"/>
            <a:ext cx="2817915" cy="2243329"/>
            <a:chOff x="-2575" y="-1"/>
            <a:chExt cx="3668115" cy="2081316"/>
          </a:xfrm>
        </p:grpSpPr>
        <p:sp>
          <p:nvSpPr>
            <p:cNvPr id="13" name="Freeform 12"/>
            <p:cNvSpPr/>
            <p:nvPr/>
          </p:nvSpPr>
          <p:spPr bwMode="gray"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page_shadow.png"/>
            <p:cNvPicPr>
              <a:picLocks noChangeAspect="1"/>
            </p:cNvPicPr>
            <p:nvPr/>
          </p:nvPicPr>
          <p:blipFill>
            <a:blip r:embed="rId3" cstate="print">
              <a:lum bright="-30000" contrast="10000"/>
            </a:blip>
            <a:stretch>
              <a:fillRect/>
            </a:stretch>
          </p:blipFill>
          <p:spPr bwMode="gray"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15" name="Freeform 14"/>
            <p:cNvSpPr/>
            <p:nvPr/>
          </p:nvSpPr>
          <p:spPr bwMode="gray"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3">
                    <a:lumMod val="60000"/>
                    <a:lumOff val="40000"/>
                  </a:schemeClr>
                </a:gs>
                <a:gs pos="41000">
                  <a:schemeClr val="accent3">
                    <a:lumMod val="20000"/>
                    <a:lumOff val="80000"/>
                  </a:schemeClr>
                </a:gs>
                <a:gs pos="47000">
                  <a:schemeClr val="accent3">
                    <a:lumMod val="60000"/>
                    <a:lumOff val="40000"/>
                  </a:schemeClr>
                </a:gs>
                <a:gs pos="53000">
                  <a:schemeClr val="accent3"/>
                </a:gs>
                <a:gs pos="60000">
                  <a:schemeClr val="accent3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 userDrawn="1"/>
        </p:nvGrpSpPr>
        <p:grpSpPr bwMode="gray">
          <a:xfrm flipH="1">
            <a:off x="6326085" y="0"/>
            <a:ext cx="2817915" cy="2243329"/>
            <a:chOff x="-2575" y="-1"/>
            <a:chExt cx="3668115" cy="2081316"/>
          </a:xfrm>
        </p:grpSpPr>
        <p:sp>
          <p:nvSpPr>
            <p:cNvPr id="17" name="Freeform 16"/>
            <p:cNvSpPr/>
            <p:nvPr/>
          </p:nvSpPr>
          <p:spPr bwMode="gray"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 descr="page_shadow.png"/>
            <p:cNvPicPr>
              <a:picLocks noChangeAspect="1"/>
            </p:cNvPicPr>
            <p:nvPr/>
          </p:nvPicPr>
          <p:blipFill>
            <a:blip r:embed="rId3" cstate="print">
              <a:lum bright="-30000" contrast="10000"/>
            </a:blip>
            <a:stretch>
              <a:fillRect/>
            </a:stretch>
          </p:blipFill>
          <p:spPr bwMode="gray"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19" name="Freeform 18"/>
            <p:cNvSpPr/>
            <p:nvPr/>
          </p:nvSpPr>
          <p:spPr bwMode="gray"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4">
                    <a:lumMod val="60000"/>
                    <a:lumOff val="40000"/>
                  </a:schemeClr>
                </a:gs>
                <a:gs pos="41000">
                  <a:schemeClr val="accent4">
                    <a:lumMod val="20000"/>
                    <a:lumOff val="80000"/>
                  </a:schemeClr>
                </a:gs>
                <a:gs pos="47000">
                  <a:schemeClr val="accent4">
                    <a:lumMod val="60000"/>
                    <a:lumOff val="40000"/>
                  </a:schemeClr>
                </a:gs>
                <a:gs pos="53000">
                  <a:schemeClr val="accent4"/>
                </a:gs>
                <a:gs pos="60000">
                  <a:schemeClr val="accent4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 userDrawn="1"/>
        </p:nvGrpSpPr>
        <p:grpSpPr bwMode="gray">
          <a:xfrm flipV="1">
            <a:off x="-4501" y="4614669"/>
            <a:ext cx="2817915" cy="2243329"/>
            <a:chOff x="-2575" y="-1"/>
            <a:chExt cx="3668115" cy="2081316"/>
          </a:xfrm>
        </p:grpSpPr>
        <p:sp>
          <p:nvSpPr>
            <p:cNvPr id="21" name="Freeform 20"/>
            <p:cNvSpPr/>
            <p:nvPr/>
          </p:nvSpPr>
          <p:spPr bwMode="gray"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 descr="page_shadow.png"/>
            <p:cNvPicPr>
              <a:picLocks noChangeAspect="1"/>
            </p:cNvPicPr>
            <p:nvPr/>
          </p:nvPicPr>
          <p:blipFill>
            <a:blip r:embed="rId3" cstate="print">
              <a:lum bright="-30000" contrast="10000"/>
            </a:blip>
            <a:stretch>
              <a:fillRect/>
            </a:stretch>
          </p:blipFill>
          <p:spPr bwMode="gray"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23" name="Freeform 22"/>
            <p:cNvSpPr/>
            <p:nvPr/>
          </p:nvSpPr>
          <p:spPr bwMode="gray"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2">
                    <a:lumMod val="60000"/>
                    <a:lumOff val="40000"/>
                  </a:schemeClr>
                </a:gs>
                <a:gs pos="41000">
                  <a:schemeClr val="accent2">
                    <a:lumMod val="20000"/>
                    <a:lumOff val="80000"/>
                  </a:schemeClr>
                </a:gs>
                <a:gs pos="47000">
                  <a:schemeClr val="accent2">
                    <a:lumMod val="60000"/>
                    <a:lumOff val="40000"/>
                  </a:schemeClr>
                </a:gs>
                <a:gs pos="53000">
                  <a:schemeClr val="accent2"/>
                </a:gs>
                <a:gs pos="60000">
                  <a:schemeClr val="accent2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" name="Group 23"/>
          <p:cNvGrpSpPr/>
          <p:nvPr userDrawn="1"/>
        </p:nvGrpSpPr>
        <p:grpSpPr bwMode="gray">
          <a:xfrm flipH="1" flipV="1">
            <a:off x="6326085" y="4614671"/>
            <a:ext cx="2817915" cy="2243329"/>
            <a:chOff x="-2575" y="-1"/>
            <a:chExt cx="3668115" cy="2081316"/>
          </a:xfrm>
        </p:grpSpPr>
        <p:sp>
          <p:nvSpPr>
            <p:cNvPr id="25" name="Freeform 24"/>
            <p:cNvSpPr/>
            <p:nvPr/>
          </p:nvSpPr>
          <p:spPr bwMode="gray"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 descr="page_shadow.png"/>
            <p:cNvPicPr>
              <a:picLocks noChangeAspect="1"/>
            </p:cNvPicPr>
            <p:nvPr/>
          </p:nvPicPr>
          <p:blipFill>
            <a:blip r:embed="rId3" cstate="print">
              <a:lum bright="-30000" contrast="10000"/>
            </a:blip>
            <a:stretch>
              <a:fillRect/>
            </a:stretch>
          </p:blipFill>
          <p:spPr bwMode="gray"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27" name="Freeform 26"/>
            <p:cNvSpPr/>
            <p:nvPr/>
          </p:nvSpPr>
          <p:spPr bwMode="gray"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1">
                    <a:lumMod val="60000"/>
                    <a:lumOff val="40000"/>
                  </a:schemeClr>
                </a:gs>
                <a:gs pos="41000">
                  <a:schemeClr val="accent1">
                    <a:lumMod val="20000"/>
                    <a:lumOff val="80000"/>
                  </a:schemeClr>
                </a:gs>
                <a:gs pos="47000">
                  <a:schemeClr val="accent1">
                    <a:lumMod val="60000"/>
                    <a:lumOff val="40000"/>
                  </a:schemeClr>
                </a:gs>
                <a:gs pos="53000">
                  <a:schemeClr val="accent1"/>
                </a:gs>
                <a:gs pos="60000">
                  <a:schemeClr val="accent1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96" name="Text Placeholder 0" hidden="1"/>
          <p:cNvSpPr txBox="1"/>
          <p:nvPr/>
        </p:nvSpPr>
        <p:spPr bwMode="gray">
          <a:xfrm>
            <a:off x="4608513" y="4926033"/>
            <a:ext cx="24463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bg2"/>
                </a:solidFill>
              </a:rPr>
              <a:t>Designed</a:t>
            </a:r>
            <a:r>
              <a:rPr lang="en-US" sz="800" baseline="0" dirty="0" smtClean="0">
                <a:solidFill>
                  <a:schemeClr val="bg2"/>
                </a:solidFill>
              </a:rPr>
              <a:t> by Guild Design Inc. </a:t>
            </a:r>
            <a:endParaRPr lang="en-US" sz="800" dirty="0">
              <a:solidFill>
                <a:schemeClr val="bg2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1542436" y="2348880"/>
            <a:ext cx="6077106" cy="1470025"/>
          </a:xfrm>
        </p:spPr>
        <p:txBody>
          <a:bodyPr anchor="b">
            <a:noAutofit/>
          </a:bodyPr>
          <a:lstStyle>
            <a:lvl1pPr algn="ctr">
              <a:defRPr sz="4800" b="1" cap="none" spc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14300">
                    <a:prstClr val="black"/>
                  </a:inn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549240" y="3821695"/>
            <a:ext cx="6083100" cy="68742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935596" y="1186464"/>
            <a:ext cx="749808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806580" y="2528900"/>
            <a:ext cx="7555596" cy="1362075"/>
          </a:xfrm>
        </p:spPr>
        <p:txBody>
          <a:bodyPr anchor="t"/>
          <a:lstStyle>
            <a:lvl1pPr algn="ctr">
              <a:defRPr sz="4000" b="1" cap="all">
                <a:solidFill>
                  <a:schemeClr val="tx2"/>
                </a:solidFill>
                <a:effectLst>
                  <a:innerShdw blurRad="114300">
                    <a:prstClr val="black"/>
                  </a:inn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806580" y="3861048"/>
            <a:ext cx="7581844" cy="725270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 flipH="1">
            <a:off x="6326085" y="0"/>
            <a:ext cx="2817915" cy="2243329"/>
            <a:chOff x="-2575" y="-1"/>
            <a:chExt cx="3668115" cy="2081316"/>
          </a:xfrm>
        </p:grpSpPr>
        <p:sp>
          <p:nvSpPr>
            <p:cNvPr id="12" name="Freeform 11"/>
            <p:cNvSpPr/>
            <p:nvPr/>
          </p:nvSpPr>
          <p:spPr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 descr="page_shadow.png"/>
            <p:cNvPicPr>
              <a:picLocks noChangeAspect="1"/>
            </p:cNvPicPr>
            <p:nvPr/>
          </p:nvPicPr>
          <p:blipFill>
            <a:blip r:embed="rId2" cstate="print">
              <a:lum bright="-30000" contrast="10000"/>
            </a:blip>
            <a:stretch>
              <a:fillRect/>
            </a:stretch>
          </p:blipFill>
          <p:spPr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14" name="Freeform 13"/>
            <p:cNvSpPr/>
            <p:nvPr/>
          </p:nvSpPr>
          <p:spPr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4">
                    <a:lumMod val="60000"/>
                    <a:lumOff val="40000"/>
                  </a:schemeClr>
                </a:gs>
                <a:gs pos="41000">
                  <a:schemeClr val="accent4">
                    <a:lumMod val="20000"/>
                    <a:lumOff val="80000"/>
                  </a:schemeClr>
                </a:gs>
                <a:gs pos="47000">
                  <a:schemeClr val="accent4">
                    <a:lumMod val="60000"/>
                    <a:lumOff val="40000"/>
                  </a:schemeClr>
                </a:gs>
                <a:gs pos="53000">
                  <a:schemeClr val="accent4"/>
                </a:gs>
                <a:gs pos="60000">
                  <a:schemeClr val="accent4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 userDrawn="1"/>
        </p:nvGrpSpPr>
        <p:grpSpPr>
          <a:xfrm flipV="1">
            <a:off x="-4501" y="4614669"/>
            <a:ext cx="2817915" cy="2243329"/>
            <a:chOff x="-2575" y="-1"/>
            <a:chExt cx="3668115" cy="2081316"/>
          </a:xfrm>
        </p:grpSpPr>
        <p:sp>
          <p:nvSpPr>
            <p:cNvPr id="16" name="Freeform 15"/>
            <p:cNvSpPr/>
            <p:nvPr/>
          </p:nvSpPr>
          <p:spPr>
            <a:xfrm flipH="1">
              <a:off x="773" y="-1"/>
              <a:ext cx="3664767" cy="119675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5220">
                  <a:moveTo>
                    <a:pt x="0" y="1"/>
                  </a:moveTo>
                  <a:lnTo>
                    <a:pt x="2892524" y="945220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page_shadow.png"/>
            <p:cNvPicPr>
              <a:picLocks noChangeAspect="1"/>
            </p:cNvPicPr>
            <p:nvPr/>
          </p:nvPicPr>
          <p:blipFill>
            <a:blip r:embed="rId2" cstate="print">
              <a:lum bright="-30000" contrast="10000"/>
            </a:blip>
            <a:stretch>
              <a:fillRect/>
            </a:stretch>
          </p:blipFill>
          <p:spPr>
            <a:xfrm rot="652826">
              <a:off x="-2575" y="214648"/>
              <a:ext cx="2400000" cy="1866667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flipH="1">
              <a:off x="3285" y="-1"/>
              <a:ext cx="3654954" cy="1804989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2394" h="1950701">
                  <a:moveTo>
                    <a:pt x="0" y="0"/>
                  </a:moveTo>
                  <a:lnTo>
                    <a:pt x="2432394" y="1285374"/>
                  </a:lnTo>
                  <a:cubicBezTo>
                    <a:pt x="1981308" y="1117553"/>
                    <a:pt x="1623332" y="1540923"/>
                    <a:pt x="1587443" y="1950701"/>
                  </a:cubicBezTo>
                  <a:cubicBezTo>
                    <a:pt x="1059148" y="1089482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23000">
                  <a:schemeClr val="accent2">
                    <a:lumMod val="60000"/>
                    <a:lumOff val="40000"/>
                  </a:schemeClr>
                </a:gs>
                <a:gs pos="41000">
                  <a:schemeClr val="accent2">
                    <a:lumMod val="20000"/>
                    <a:lumOff val="80000"/>
                  </a:schemeClr>
                </a:gs>
                <a:gs pos="47000">
                  <a:schemeClr val="accent2">
                    <a:lumMod val="60000"/>
                    <a:lumOff val="40000"/>
                  </a:schemeClr>
                </a:gs>
                <a:gs pos="53000">
                  <a:schemeClr val="accent2"/>
                </a:gs>
                <a:gs pos="60000">
                  <a:schemeClr val="accent2">
                    <a:lumMod val="50000"/>
                  </a:schemeClr>
                </a:gs>
              </a:gsLst>
              <a:lin ang="177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953" y="149381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7876" y="149381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953" y="149309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95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4028" y="149309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4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 rot="5400000">
            <a:off x="8455869" y="6169866"/>
            <a:ext cx="656690" cy="719573"/>
            <a:chOff x="6557664" y="-7115"/>
            <a:chExt cx="2586337" cy="1474307"/>
          </a:xfrm>
        </p:grpSpPr>
        <p:sp>
          <p:nvSpPr>
            <p:cNvPr id="7" name="Freeform 6"/>
            <p:cNvSpPr/>
            <p:nvPr/>
          </p:nvSpPr>
          <p:spPr>
            <a:xfrm>
              <a:off x="6841263" y="-7115"/>
              <a:ext cx="2302738" cy="147430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444542"/>
                <a:gd name="connsiteY0" fmla="*/ 0 h 1474301"/>
                <a:gd name="connsiteX1" fmla="*/ 2444542 w 2444542"/>
                <a:gd name="connsiteY1" fmla="*/ 1474301 h 1474301"/>
                <a:gd name="connsiteX2" fmla="*/ 2444542 w 2444542"/>
                <a:gd name="connsiteY2" fmla="*/ 0 h 1474301"/>
                <a:gd name="connsiteX3" fmla="*/ 0 w 2444542"/>
                <a:gd name="connsiteY3" fmla="*/ 0 h 1474301"/>
                <a:gd name="connsiteX0" fmla="*/ 1 w 2302738"/>
                <a:gd name="connsiteY0" fmla="*/ -1 h 1474301"/>
                <a:gd name="connsiteX1" fmla="*/ 2302738 w 2302738"/>
                <a:gd name="connsiteY1" fmla="*/ 1474301 h 1474301"/>
                <a:gd name="connsiteX2" fmla="*/ 2302738 w 2302738"/>
                <a:gd name="connsiteY2" fmla="*/ 0 h 1474301"/>
                <a:gd name="connsiteX3" fmla="*/ 1 w 2302738"/>
                <a:gd name="connsiteY3" fmla="*/ -1 h 1474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2738" h="1474301">
                  <a:moveTo>
                    <a:pt x="1" y="-1"/>
                  </a:moveTo>
                  <a:lnTo>
                    <a:pt x="2302738" y="1474301"/>
                  </a:lnTo>
                  <a:lnTo>
                    <a:pt x="2302738" y="0"/>
                  </a:lnTo>
                  <a:lnTo>
                    <a:pt x="1" y="-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6557664" y="-7115"/>
              <a:ext cx="2586337" cy="1474307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53782"/>
                <a:gd name="connsiteY0" fmla="*/ 0 h 1595407"/>
                <a:gd name="connsiteX1" fmla="*/ 2453782 w 2453782"/>
                <a:gd name="connsiteY1" fmla="*/ 1259519 h 1595407"/>
                <a:gd name="connsiteX2" fmla="*/ 1546498 w 2453782"/>
                <a:gd name="connsiteY2" fmla="*/ 1595407 h 1595407"/>
                <a:gd name="connsiteX3" fmla="*/ 0 w 2453782"/>
                <a:gd name="connsiteY3" fmla="*/ 0 h 1595407"/>
                <a:gd name="connsiteX0" fmla="*/ 0 w 2453782"/>
                <a:gd name="connsiteY0" fmla="*/ 0 h 1352052"/>
                <a:gd name="connsiteX1" fmla="*/ 2453782 w 2453782"/>
                <a:gd name="connsiteY1" fmla="*/ 1259519 h 1352052"/>
                <a:gd name="connsiteX2" fmla="*/ 1008551 w 2453782"/>
                <a:gd name="connsiteY2" fmla="*/ 1352052 h 1352052"/>
                <a:gd name="connsiteX3" fmla="*/ 0 w 2453782"/>
                <a:gd name="connsiteY3" fmla="*/ 0 h 1352052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008551 w 2444541"/>
                <a:gd name="connsiteY2" fmla="*/ 1352052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425405 w 2444541"/>
                <a:gd name="connsiteY2" fmla="*/ 125299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141800 w 2586341"/>
                <a:gd name="connsiteY0" fmla="*/ 0 h 1474301"/>
                <a:gd name="connsiteX1" fmla="*/ 2586341 w 2586341"/>
                <a:gd name="connsiteY1" fmla="*/ 1474301 h 1474301"/>
                <a:gd name="connsiteX2" fmla="*/ 0 w 2586341"/>
                <a:gd name="connsiteY2" fmla="*/ 1031696 h 1474301"/>
                <a:gd name="connsiteX3" fmla="*/ 141800 w 2586341"/>
                <a:gd name="connsiteY3" fmla="*/ 0 h 1474301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94657 w 2586341"/>
                <a:gd name="connsiteY0" fmla="*/ 1 h 1468556"/>
                <a:gd name="connsiteX1" fmla="*/ 2586341 w 2586341"/>
                <a:gd name="connsiteY1" fmla="*/ 1468556 h 1468556"/>
                <a:gd name="connsiteX2" fmla="*/ 0 w 2586341"/>
                <a:gd name="connsiteY2" fmla="*/ 1025951 h 1468556"/>
                <a:gd name="connsiteX3" fmla="*/ 294657 w 2586341"/>
                <a:gd name="connsiteY3" fmla="*/ 1 h 1468556"/>
                <a:gd name="connsiteX0" fmla="*/ 305706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305706 w 2586341"/>
                <a:gd name="connsiteY3" fmla="*/ 0 h 1474303"/>
                <a:gd name="connsiteX0" fmla="*/ 305706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305706 w 2586341"/>
                <a:gd name="connsiteY3" fmla="*/ 0 h 1474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6341" h="1474303">
                  <a:moveTo>
                    <a:pt x="305706" y="0"/>
                  </a:moveTo>
                  <a:lnTo>
                    <a:pt x="2586341" y="1474303"/>
                  </a:lnTo>
                  <a:cubicBezTo>
                    <a:pt x="2135255" y="1306482"/>
                    <a:pt x="781733" y="1036693"/>
                    <a:pt x="0" y="1031698"/>
                  </a:cubicBezTo>
                  <a:cubicBezTo>
                    <a:pt x="101976" y="855285"/>
                    <a:pt x="428213" y="475369"/>
                    <a:pt x="30570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31000">
                  <a:schemeClr val="accent2">
                    <a:lumMod val="20000"/>
                    <a:lumOff val="80000"/>
                  </a:schemeClr>
                </a:gs>
                <a:gs pos="40000">
                  <a:schemeClr val="accent2">
                    <a:lumMod val="60000"/>
                    <a:lumOff val="40000"/>
                  </a:schemeClr>
                </a:gs>
                <a:gs pos="46000">
                  <a:schemeClr val="accent2"/>
                </a:gs>
                <a:gs pos="54000">
                  <a:schemeClr val="accent2">
                    <a:lumMod val="50000"/>
                  </a:schemeClr>
                </a:gs>
              </a:gsLst>
              <a:lin ang="192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/>
          <p:cNvGrpSpPr/>
          <p:nvPr userDrawn="1"/>
        </p:nvGrpSpPr>
        <p:grpSpPr>
          <a:xfrm rot="5400000" flipV="1">
            <a:off x="-117808" y="108767"/>
            <a:ext cx="1519399" cy="1297690"/>
            <a:chOff x="772" y="-11048"/>
            <a:chExt cx="3664767" cy="2061271"/>
          </a:xfrm>
        </p:grpSpPr>
        <p:sp>
          <p:nvSpPr>
            <p:cNvPr id="10" name="Freeform 9"/>
            <p:cNvSpPr/>
            <p:nvPr/>
          </p:nvSpPr>
          <p:spPr>
            <a:xfrm flipH="1">
              <a:off x="772" y="-1"/>
              <a:ext cx="3664767" cy="1200514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  <a:gd name="connsiteX0" fmla="*/ 0 w 2894507"/>
                <a:gd name="connsiteY0" fmla="*/ 1 h 948191"/>
                <a:gd name="connsiteX1" fmla="*/ 2892524 w 2894507"/>
                <a:gd name="connsiteY1" fmla="*/ 948191 h 948191"/>
                <a:gd name="connsiteX2" fmla="*/ 2894507 w 2894507"/>
                <a:gd name="connsiteY2" fmla="*/ 0 h 948191"/>
                <a:gd name="connsiteX3" fmla="*/ 0 w 2894507"/>
                <a:gd name="connsiteY3" fmla="*/ 1 h 948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8191">
                  <a:moveTo>
                    <a:pt x="0" y="1"/>
                  </a:moveTo>
                  <a:lnTo>
                    <a:pt x="2892524" y="948191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page_shadow.png"/>
            <p:cNvPicPr>
              <a:picLocks noChangeAspect="1"/>
            </p:cNvPicPr>
            <p:nvPr/>
          </p:nvPicPr>
          <p:blipFill>
            <a:blip r:embed="rId2" cstate="print">
              <a:lum bright="-30000" contrast="10000"/>
            </a:blip>
            <a:stretch>
              <a:fillRect/>
            </a:stretch>
          </p:blipFill>
          <p:spPr>
            <a:xfrm rot="652826">
              <a:off x="41536" y="183556"/>
              <a:ext cx="2399999" cy="1866667"/>
            </a:xfrm>
            <a:prstGeom prst="rect">
              <a:avLst/>
            </a:prstGeom>
          </p:spPr>
        </p:pic>
        <p:sp>
          <p:nvSpPr>
            <p:cNvPr id="12" name="Freeform 11"/>
            <p:cNvSpPr/>
            <p:nvPr/>
          </p:nvSpPr>
          <p:spPr>
            <a:xfrm flipH="1">
              <a:off x="3286" y="-11048"/>
              <a:ext cx="3659909" cy="1816035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5693"/>
                <a:gd name="connsiteY0" fmla="*/ 0 h 1962639"/>
                <a:gd name="connsiteX1" fmla="*/ 2435693 w 2435693"/>
                <a:gd name="connsiteY1" fmla="*/ 1297312 h 1962639"/>
                <a:gd name="connsiteX2" fmla="*/ 1590742 w 2435693"/>
                <a:gd name="connsiteY2" fmla="*/ 1962639 h 1962639"/>
                <a:gd name="connsiteX3" fmla="*/ 0 w 2435693"/>
                <a:gd name="connsiteY3" fmla="*/ 0 h 1962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5693" h="1962639">
                  <a:moveTo>
                    <a:pt x="0" y="0"/>
                  </a:moveTo>
                  <a:lnTo>
                    <a:pt x="2435693" y="1297312"/>
                  </a:lnTo>
                  <a:cubicBezTo>
                    <a:pt x="1984607" y="1129491"/>
                    <a:pt x="1626631" y="1552861"/>
                    <a:pt x="1590742" y="1962639"/>
                  </a:cubicBezTo>
                  <a:cubicBezTo>
                    <a:pt x="1062447" y="1101420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39000">
                  <a:schemeClr val="accent3">
                    <a:lumMod val="20000"/>
                    <a:lumOff val="80000"/>
                  </a:schemeClr>
                </a:gs>
                <a:gs pos="46000">
                  <a:schemeClr val="accent3">
                    <a:lumMod val="60000"/>
                    <a:lumOff val="40000"/>
                  </a:schemeClr>
                </a:gs>
                <a:gs pos="52000">
                  <a:schemeClr val="accent3"/>
                </a:gs>
                <a:gs pos="60000">
                  <a:schemeClr val="accent3">
                    <a:lumMod val="50000"/>
                  </a:schemeClr>
                </a:gs>
              </a:gsLst>
              <a:lin ang="1776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366" y="1566411"/>
            <a:ext cx="5523110" cy="46348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516" y="1566411"/>
            <a:ext cx="3008313" cy="46348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24644"/>
            <a:ext cx="5486400" cy="1049284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91680" y="1366428"/>
            <a:ext cx="5486400" cy="4114800"/>
          </a:xfrm>
          <a:prstGeom prst="foldedCorner">
            <a:avLst>
              <a:gd name="adj" fmla="val 11556"/>
            </a:avLst>
          </a:prstGeom>
          <a:effectLst>
            <a:outerShdw blurRad="63500" dist="25400" dir="14700000" algn="t" rotWithShape="0">
              <a:srgbClr val="000000">
                <a:alpha val="50000"/>
              </a:srgbClr>
            </a:outerShdw>
            <a:reflection blurRad="6350" stA="50000" endA="300" endPos="38500" dist="50800" dir="5400000" sy="-100000" algn="bl" rotWithShape="0"/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87473" y="5540462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 bwMode="gray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 cstate="print">
              <a:alphaModFix amt="25000"/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2" name="Text Placeholder 0" hidden="1"/>
          <p:cNvSpPr txBox="1"/>
          <p:nvPr/>
        </p:nvSpPr>
        <p:spPr bwMode="gray">
          <a:xfrm>
            <a:off x="0" y="6642556"/>
            <a:ext cx="24463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bg2"/>
                </a:solidFill>
              </a:rPr>
              <a:t>Designed</a:t>
            </a:r>
            <a:r>
              <a:rPr lang="en-US" sz="800" baseline="0" dirty="0" smtClean="0">
                <a:solidFill>
                  <a:schemeClr val="bg2"/>
                </a:solidFill>
              </a:rPr>
              <a:t> by Guild Design Inc. </a:t>
            </a:r>
            <a:endParaRPr lang="en-US" sz="800" dirty="0">
              <a:solidFill>
                <a:schemeClr val="bg2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 bwMode="gray">
          <a:xfrm rot="5400000">
            <a:off x="8455869" y="6169866"/>
            <a:ext cx="656690" cy="719573"/>
            <a:chOff x="6557664" y="-7115"/>
            <a:chExt cx="2586337" cy="1474307"/>
          </a:xfrm>
        </p:grpSpPr>
        <p:sp>
          <p:nvSpPr>
            <p:cNvPr id="9" name="Freeform 8"/>
            <p:cNvSpPr/>
            <p:nvPr/>
          </p:nvSpPr>
          <p:spPr bwMode="gray">
            <a:xfrm>
              <a:off x="6841263" y="-7115"/>
              <a:ext cx="2302738" cy="1474303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444542"/>
                <a:gd name="connsiteY0" fmla="*/ 0 h 1474301"/>
                <a:gd name="connsiteX1" fmla="*/ 2444542 w 2444542"/>
                <a:gd name="connsiteY1" fmla="*/ 1474301 h 1474301"/>
                <a:gd name="connsiteX2" fmla="*/ 2444542 w 2444542"/>
                <a:gd name="connsiteY2" fmla="*/ 0 h 1474301"/>
                <a:gd name="connsiteX3" fmla="*/ 0 w 2444542"/>
                <a:gd name="connsiteY3" fmla="*/ 0 h 1474301"/>
                <a:gd name="connsiteX0" fmla="*/ 1 w 2302738"/>
                <a:gd name="connsiteY0" fmla="*/ -1 h 1474301"/>
                <a:gd name="connsiteX1" fmla="*/ 2302738 w 2302738"/>
                <a:gd name="connsiteY1" fmla="*/ 1474301 h 1474301"/>
                <a:gd name="connsiteX2" fmla="*/ 2302738 w 2302738"/>
                <a:gd name="connsiteY2" fmla="*/ 0 h 1474301"/>
                <a:gd name="connsiteX3" fmla="*/ 1 w 2302738"/>
                <a:gd name="connsiteY3" fmla="*/ -1 h 1474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2738" h="1474301">
                  <a:moveTo>
                    <a:pt x="1" y="-1"/>
                  </a:moveTo>
                  <a:lnTo>
                    <a:pt x="2302738" y="1474301"/>
                  </a:lnTo>
                  <a:lnTo>
                    <a:pt x="2302738" y="0"/>
                  </a:lnTo>
                  <a:lnTo>
                    <a:pt x="1" y="-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9"/>
            <p:cNvSpPr/>
            <p:nvPr/>
          </p:nvSpPr>
          <p:spPr bwMode="gray">
            <a:xfrm>
              <a:off x="6557664" y="-7115"/>
              <a:ext cx="2586337" cy="1474307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53782"/>
                <a:gd name="connsiteY0" fmla="*/ 0 h 1595407"/>
                <a:gd name="connsiteX1" fmla="*/ 2453782 w 2453782"/>
                <a:gd name="connsiteY1" fmla="*/ 1259519 h 1595407"/>
                <a:gd name="connsiteX2" fmla="*/ 1546498 w 2453782"/>
                <a:gd name="connsiteY2" fmla="*/ 1595407 h 1595407"/>
                <a:gd name="connsiteX3" fmla="*/ 0 w 2453782"/>
                <a:gd name="connsiteY3" fmla="*/ 0 h 1595407"/>
                <a:gd name="connsiteX0" fmla="*/ 0 w 2453782"/>
                <a:gd name="connsiteY0" fmla="*/ 0 h 1352052"/>
                <a:gd name="connsiteX1" fmla="*/ 2453782 w 2453782"/>
                <a:gd name="connsiteY1" fmla="*/ 1259519 h 1352052"/>
                <a:gd name="connsiteX2" fmla="*/ 1008551 w 2453782"/>
                <a:gd name="connsiteY2" fmla="*/ 1352052 h 1352052"/>
                <a:gd name="connsiteX3" fmla="*/ 0 w 2453782"/>
                <a:gd name="connsiteY3" fmla="*/ 0 h 1352052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008551 w 2444541"/>
                <a:gd name="connsiteY2" fmla="*/ 1352052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855740 w 2444541"/>
                <a:gd name="connsiteY2" fmla="*/ 144373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425405 w 2444541"/>
                <a:gd name="connsiteY2" fmla="*/ 1252999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0 w 2444541"/>
                <a:gd name="connsiteY0" fmla="*/ 0 h 1474301"/>
                <a:gd name="connsiteX1" fmla="*/ 2444541 w 2444541"/>
                <a:gd name="connsiteY1" fmla="*/ 1474301 h 1474301"/>
                <a:gd name="connsiteX2" fmla="*/ 141806 w 2444541"/>
                <a:gd name="connsiteY2" fmla="*/ 1474300 h 1474301"/>
                <a:gd name="connsiteX3" fmla="*/ 0 w 2444541"/>
                <a:gd name="connsiteY3" fmla="*/ 0 h 1474301"/>
                <a:gd name="connsiteX0" fmla="*/ 141800 w 2586341"/>
                <a:gd name="connsiteY0" fmla="*/ 0 h 1474301"/>
                <a:gd name="connsiteX1" fmla="*/ 2586341 w 2586341"/>
                <a:gd name="connsiteY1" fmla="*/ 1474301 h 1474301"/>
                <a:gd name="connsiteX2" fmla="*/ 0 w 2586341"/>
                <a:gd name="connsiteY2" fmla="*/ 1031696 h 1474301"/>
                <a:gd name="connsiteX3" fmla="*/ 141800 w 2586341"/>
                <a:gd name="connsiteY3" fmla="*/ 0 h 1474301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83600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283600 w 2586341"/>
                <a:gd name="connsiteY3" fmla="*/ 0 h 1474303"/>
                <a:gd name="connsiteX0" fmla="*/ 294657 w 2586341"/>
                <a:gd name="connsiteY0" fmla="*/ 1 h 1468556"/>
                <a:gd name="connsiteX1" fmla="*/ 2586341 w 2586341"/>
                <a:gd name="connsiteY1" fmla="*/ 1468556 h 1468556"/>
                <a:gd name="connsiteX2" fmla="*/ 0 w 2586341"/>
                <a:gd name="connsiteY2" fmla="*/ 1025951 h 1468556"/>
                <a:gd name="connsiteX3" fmla="*/ 294657 w 2586341"/>
                <a:gd name="connsiteY3" fmla="*/ 1 h 1468556"/>
                <a:gd name="connsiteX0" fmla="*/ 305706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305706 w 2586341"/>
                <a:gd name="connsiteY3" fmla="*/ 0 h 1474303"/>
                <a:gd name="connsiteX0" fmla="*/ 305706 w 2586341"/>
                <a:gd name="connsiteY0" fmla="*/ 0 h 1474303"/>
                <a:gd name="connsiteX1" fmla="*/ 2586341 w 2586341"/>
                <a:gd name="connsiteY1" fmla="*/ 1474303 h 1474303"/>
                <a:gd name="connsiteX2" fmla="*/ 0 w 2586341"/>
                <a:gd name="connsiteY2" fmla="*/ 1031698 h 1474303"/>
                <a:gd name="connsiteX3" fmla="*/ 305706 w 2586341"/>
                <a:gd name="connsiteY3" fmla="*/ 0 h 1474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6341" h="1474303">
                  <a:moveTo>
                    <a:pt x="305706" y="0"/>
                  </a:moveTo>
                  <a:lnTo>
                    <a:pt x="2586341" y="1474303"/>
                  </a:lnTo>
                  <a:cubicBezTo>
                    <a:pt x="2135255" y="1306482"/>
                    <a:pt x="781733" y="1036693"/>
                    <a:pt x="0" y="1031698"/>
                  </a:cubicBezTo>
                  <a:cubicBezTo>
                    <a:pt x="101976" y="855285"/>
                    <a:pt x="428213" y="475369"/>
                    <a:pt x="30570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31000">
                  <a:schemeClr val="accent2">
                    <a:lumMod val="20000"/>
                    <a:lumOff val="80000"/>
                  </a:schemeClr>
                </a:gs>
                <a:gs pos="40000">
                  <a:schemeClr val="accent2">
                    <a:lumMod val="60000"/>
                    <a:lumOff val="40000"/>
                  </a:schemeClr>
                </a:gs>
                <a:gs pos="46000">
                  <a:schemeClr val="accent2"/>
                </a:gs>
                <a:gs pos="54000">
                  <a:schemeClr val="accent2">
                    <a:lumMod val="50000"/>
                  </a:schemeClr>
                </a:gs>
              </a:gsLst>
              <a:lin ang="1920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 bwMode="gray">
          <a:xfrm rot="5400000" flipV="1">
            <a:off x="-117808" y="108767"/>
            <a:ext cx="1519399" cy="1297690"/>
            <a:chOff x="772" y="-11048"/>
            <a:chExt cx="3664767" cy="2061271"/>
          </a:xfrm>
        </p:grpSpPr>
        <p:sp>
          <p:nvSpPr>
            <p:cNvPr id="16" name="Freeform 15"/>
            <p:cNvSpPr/>
            <p:nvPr/>
          </p:nvSpPr>
          <p:spPr bwMode="gray">
            <a:xfrm flipH="1">
              <a:off x="772" y="-1"/>
              <a:ext cx="3664767" cy="1200514"/>
            </a:xfrm>
            <a:custGeom>
              <a:avLst/>
              <a:gdLst>
                <a:gd name="connsiteX0" fmla="*/ 0 w 2430098"/>
                <a:gd name="connsiteY0" fmla="*/ 0 h 1245292"/>
                <a:gd name="connsiteX1" fmla="*/ 2430098 w 2430098"/>
                <a:gd name="connsiteY1" fmla="*/ 1245292 h 1245292"/>
                <a:gd name="connsiteX2" fmla="*/ 2430098 w 2430098"/>
                <a:gd name="connsiteY2" fmla="*/ 3558 h 1245292"/>
                <a:gd name="connsiteX3" fmla="*/ 0 w 2430098"/>
                <a:gd name="connsiteY3" fmla="*/ 0 h 1245292"/>
                <a:gd name="connsiteX0" fmla="*/ 0 w 2444542"/>
                <a:gd name="connsiteY0" fmla="*/ 0 h 1245292"/>
                <a:gd name="connsiteX1" fmla="*/ 2430098 w 2444542"/>
                <a:gd name="connsiteY1" fmla="*/ 1245292 h 1245292"/>
                <a:gd name="connsiteX2" fmla="*/ 2444542 w 2444542"/>
                <a:gd name="connsiteY2" fmla="*/ 0 h 1245292"/>
                <a:gd name="connsiteX3" fmla="*/ 0 w 2444542"/>
                <a:gd name="connsiteY3" fmla="*/ 0 h 1245292"/>
                <a:gd name="connsiteX0" fmla="*/ 0 w 2444542"/>
                <a:gd name="connsiteY0" fmla="*/ 0 h 1268760"/>
                <a:gd name="connsiteX1" fmla="*/ 2444542 w 2444542"/>
                <a:gd name="connsiteY1" fmla="*/ 1268760 h 1268760"/>
                <a:gd name="connsiteX2" fmla="*/ 2444542 w 2444542"/>
                <a:gd name="connsiteY2" fmla="*/ 0 h 1268760"/>
                <a:gd name="connsiteX3" fmla="*/ 0 w 2444542"/>
                <a:gd name="connsiteY3" fmla="*/ 0 h 1268760"/>
                <a:gd name="connsiteX0" fmla="*/ 0 w 2888739"/>
                <a:gd name="connsiteY0" fmla="*/ 1 h 1268760"/>
                <a:gd name="connsiteX1" fmla="*/ 2888739 w 2888739"/>
                <a:gd name="connsiteY1" fmla="*/ 1268760 h 1268760"/>
                <a:gd name="connsiteX2" fmla="*/ 2888739 w 2888739"/>
                <a:gd name="connsiteY2" fmla="*/ 0 h 1268760"/>
                <a:gd name="connsiteX3" fmla="*/ 0 w 2888739"/>
                <a:gd name="connsiteY3" fmla="*/ 1 h 1268760"/>
                <a:gd name="connsiteX0" fmla="*/ 0 w 2888739"/>
                <a:gd name="connsiteY0" fmla="*/ 1 h 945220"/>
                <a:gd name="connsiteX1" fmla="*/ 2886756 w 2888739"/>
                <a:gd name="connsiteY1" fmla="*/ 945220 h 945220"/>
                <a:gd name="connsiteX2" fmla="*/ 2888739 w 2888739"/>
                <a:gd name="connsiteY2" fmla="*/ 0 h 945220"/>
                <a:gd name="connsiteX3" fmla="*/ 0 w 2888739"/>
                <a:gd name="connsiteY3" fmla="*/ 1 h 945220"/>
                <a:gd name="connsiteX0" fmla="*/ 0 w 2894507"/>
                <a:gd name="connsiteY0" fmla="*/ 1 h 945220"/>
                <a:gd name="connsiteX1" fmla="*/ 2892524 w 2894507"/>
                <a:gd name="connsiteY1" fmla="*/ 945220 h 945220"/>
                <a:gd name="connsiteX2" fmla="*/ 2894507 w 2894507"/>
                <a:gd name="connsiteY2" fmla="*/ 0 h 945220"/>
                <a:gd name="connsiteX3" fmla="*/ 0 w 2894507"/>
                <a:gd name="connsiteY3" fmla="*/ 1 h 945220"/>
                <a:gd name="connsiteX0" fmla="*/ 0 w 2894507"/>
                <a:gd name="connsiteY0" fmla="*/ 1 h 948191"/>
                <a:gd name="connsiteX1" fmla="*/ 2892524 w 2894507"/>
                <a:gd name="connsiteY1" fmla="*/ 948191 h 948191"/>
                <a:gd name="connsiteX2" fmla="*/ 2894507 w 2894507"/>
                <a:gd name="connsiteY2" fmla="*/ 0 h 948191"/>
                <a:gd name="connsiteX3" fmla="*/ 0 w 2894507"/>
                <a:gd name="connsiteY3" fmla="*/ 1 h 948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94507" h="948191">
                  <a:moveTo>
                    <a:pt x="0" y="1"/>
                  </a:moveTo>
                  <a:lnTo>
                    <a:pt x="2892524" y="948191"/>
                  </a:lnTo>
                  <a:lnTo>
                    <a:pt x="2894507" y="0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30000">
                  <a:srgbClr val="000000"/>
                </a:gs>
                <a:gs pos="6000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page_shadow.png"/>
            <p:cNvPicPr>
              <a:picLocks noChangeAspect="1"/>
            </p:cNvPicPr>
            <p:nvPr/>
          </p:nvPicPr>
          <p:blipFill>
            <a:blip r:embed="rId14" cstate="print">
              <a:lum bright="-30000" contrast="10000"/>
            </a:blip>
            <a:stretch>
              <a:fillRect/>
            </a:stretch>
          </p:blipFill>
          <p:spPr bwMode="gray">
            <a:xfrm rot="652826">
              <a:off x="41536" y="183556"/>
              <a:ext cx="2399999" cy="1866667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 bwMode="gray">
            <a:xfrm flipH="1">
              <a:off x="3286" y="-11048"/>
              <a:ext cx="3659909" cy="1816035"/>
            </a:xfrm>
            <a:custGeom>
              <a:avLst/>
              <a:gdLst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45292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3656"/>
                <a:gd name="connsiteY0" fmla="*/ 0 h 1604648"/>
                <a:gd name="connsiteX1" fmla="*/ 2433656 w 2433656"/>
                <a:gd name="connsiteY1" fmla="*/ 1268760 h 1604648"/>
                <a:gd name="connsiteX2" fmla="*/ 1526372 w 2433656"/>
                <a:gd name="connsiteY2" fmla="*/ 1604648 h 1604648"/>
                <a:gd name="connsiteX3" fmla="*/ 0 w 2433656"/>
                <a:gd name="connsiteY3" fmla="*/ 0 h 1604648"/>
                <a:gd name="connsiteX0" fmla="*/ 0 w 2436267"/>
                <a:gd name="connsiteY0" fmla="*/ 0 h 1604648"/>
                <a:gd name="connsiteX1" fmla="*/ 2436267 w 2436267"/>
                <a:gd name="connsiteY1" fmla="*/ 1266150 h 1604648"/>
                <a:gd name="connsiteX2" fmla="*/ 1526372 w 2436267"/>
                <a:gd name="connsiteY2" fmla="*/ 1604648 h 1604648"/>
                <a:gd name="connsiteX3" fmla="*/ 0 w 2436267"/>
                <a:gd name="connsiteY3" fmla="*/ 0 h 1604648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6267"/>
                <a:gd name="connsiteY0" fmla="*/ 0 h 1682469"/>
                <a:gd name="connsiteX1" fmla="*/ 2436267 w 2436267"/>
                <a:gd name="connsiteY1" fmla="*/ 1266150 h 1682469"/>
                <a:gd name="connsiteX2" fmla="*/ 1497129 w 2436267"/>
                <a:gd name="connsiteY2" fmla="*/ 1682469 h 1682469"/>
                <a:gd name="connsiteX3" fmla="*/ 0 w 2436267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9336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682469"/>
                <a:gd name="connsiteX1" fmla="*/ 2432394 w 2432394"/>
                <a:gd name="connsiteY1" fmla="*/ 1285374 h 1682469"/>
                <a:gd name="connsiteX2" fmla="*/ 1497129 w 2432394"/>
                <a:gd name="connsiteY2" fmla="*/ 1682469 h 1682469"/>
                <a:gd name="connsiteX3" fmla="*/ 0 w 2432394"/>
                <a:gd name="connsiteY3" fmla="*/ 0 h 1682469"/>
                <a:gd name="connsiteX0" fmla="*/ 0 w 2432394"/>
                <a:gd name="connsiteY0" fmla="*/ 0 h 1760290"/>
                <a:gd name="connsiteX1" fmla="*/ 2432394 w 2432394"/>
                <a:gd name="connsiteY1" fmla="*/ 1285374 h 1760290"/>
                <a:gd name="connsiteX2" fmla="*/ 1684271 w 2432394"/>
                <a:gd name="connsiteY2" fmla="*/ 1760290 h 1760290"/>
                <a:gd name="connsiteX3" fmla="*/ 0 w 2432394"/>
                <a:gd name="connsiteY3" fmla="*/ 0 h 1760290"/>
                <a:gd name="connsiteX0" fmla="*/ 0 w 2432394"/>
                <a:gd name="connsiteY0" fmla="*/ 0 h 1871644"/>
                <a:gd name="connsiteX1" fmla="*/ 2432394 w 2432394"/>
                <a:gd name="connsiteY1" fmla="*/ 1285374 h 1871644"/>
                <a:gd name="connsiteX2" fmla="*/ 1598005 w 2432394"/>
                <a:gd name="connsiteY2" fmla="*/ 1871644 h 1871644"/>
                <a:gd name="connsiteX3" fmla="*/ 0 w 2432394"/>
                <a:gd name="connsiteY3" fmla="*/ 0 h 1871644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2394"/>
                <a:gd name="connsiteY0" fmla="*/ 0 h 1950701"/>
                <a:gd name="connsiteX1" fmla="*/ 2432394 w 2432394"/>
                <a:gd name="connsiteY1" fmla="*/ 1285374 h 1950701"/>
                <a:gd name="connsiteX2" fmla="*/ 1587443 w 2432394"/>
                <a:gd name="connsiteY2" fmla="*/ 1950701 h 1950701"/>
                <a:gd name="connsiteX3" fmla="*/ 0 w 2432394"/>
                <a:gd name="connsiteY3" fmla="*/ 0 h 1950701"/>
                <a:gd name="connsiteX0" fmla="*/ 0 w 2435693"/>
                <a:gd name="connsiteY0" fmla="*/ 0 h 1962639"/>
                <a:gd name="connsiteX1" fmla="*/ 2435693 w 2435693"/>
                <a:gd name="connsiteY1" fmla="*/ 1297312 h 1962639"/>
                <a:gd name="connsiteX2" fmla="*/ 1590742 w 2435693"/>
                <a:gd name="connsiteY2" fmla="*/ 1962639 h 1962639"/>
                <a:gd name="connsiteX3" fmla="*/ 0 w 2435693"/>
                <a:gd name="connsiteY3" fmla="*/ 0 h 1962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5693" h="1962639">
                  <a:moveTo>
                    <a:pt x="0" y="0"/>
                  </a:moveTo>
                  <a:lnTo>
                    <a:pt x="2435693" y="1297312"/>
                  </a:lnTo>
                  <a:cubicBezTo>
                    <a:pt x="1984607" y="1129491"/>
                    <a:pt x="1626631" y="1552861"/>
                    <a:pt x="1590742" y="1962639"/>
                  </a:cubicBezTo>
                  <a:cubicBezTo>
                    <a:pt x="1062447" y="1101420"/>
                    <a:pt x="451512" y="373235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39000">
                  <a:schemeClr val="accent3">
                    <a:lumMod val="20000"/>
                    <a:lumOff val="80000"/>
                  </a:schemeClr>
                </a:gs>
                <a:gs pos="46000">
                  <a:schemeClr val="accent3">
                    <a:lumMod val="60000"/>
                    <a:lumOff val="40000"/>
                  </a:schemeClr>
                </a:gs>
                <a:gs pos="52000">
                  <a:schemeClr val="accent3"/>
                </a:gs>
                <a:gs pos="60000">
                  <a:schemeClr val="accent3">
                    <a:lumMod val="50000"/>
                  </a:schemeClr>
                </a:gs>
              </a:gsLst>
              <a:lin ang="17760000" scaled="0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228624" y="1592796"/>
            <a:ext cx="8627852" cy="4533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2895624" y="6433443"/>
            <a:ext cx="3836616" cy="288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black">
          <a:xfrm>
            <a:off x="228623" y="6453336"/>
            <a:ext cx="2236851" cy="288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665DE-EC24-48B3-8777-7D553BCB51C2}" type="datetimeFigureOut">
              <a:rPr lang="en-US" smtClean="0"/>
              <a:pPr/>
              <a:t>3/16/2015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7236296" y="6489340"/>
            <a:ext cx="1836204" cy="288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228624" y="161208"/>
            <a:ext cx="86278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b="0" kern="1200" cap="none" spc="0">
          <a:ln>
            <a:noFill/>
          </a:ln>
          <a:solidFill>
            <a:schemeClr val="tx1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&#54889;&#48337;&#44592;%20-%20&#52840;&#54693;&#47924;(480p).mp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source=images&amp;cd=&amp;cad=rja&amp;uact=8&amp;ved=0CAcQjRw&amp;url=http://www.goodgag.net/15995&amp;ei=3GAGVf7lM4WR8QXTnoCwAQ&amp;bvm=bv.88198703,d.dGc&amp;psig=AFQjCNHXet_O1jzMFxqGPV_KiwfUyRWJyg&amp;ust=1426567655877096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ctrTitle"/>
          </p:nvPr>
        </p:nvSpPr>
        <p:spPr>
          <a:xfrm>
            <a:off x="251520" y="1631995"/>
            <a:ext cx="8640960" cy="1470025"/>
          </a:xfrm>
        </p:spPr>
        <p:txBody>
          <a:bodyPr/>
          <a:lstStyle/>
          <a:p>
            <a:r>
              <a:rPr lang="ko-KR" altLang="en-US" sz="66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참 </a:t>
            </a:r>
            <a:r>
              <a:rPr lang="ko-KR" altLang="en-US" sz="66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나의 삶을 찾아서</a:t>
            </a:r>
            <a:endParaRPr lang="ko-KR" altLang="en-US" sz="66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20080" y="1412776"/>
            <a:ext cx="4572000" cy="584775"/>
          </a:xfrm>
          <a:prstGeom prst="rect">
            <a:avLst/>
          </a:prstGeom>
        </p:spPr>
        <p:txBody>
          <a:bodyPr anchor="ctr" anchorCtr="0">
            <a:spAutoFit/>
          </a:bodyPr>
          <a:lstStyle/>
          <a:p>
            <a:r>
              <a:rPr lang="en-US" altLang="ko-KR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+mj-cs"/>
              </a:rPr>
              <a:t>CUP</a:t>
            </a:r>
            <a:r>
              <a:rPr lang="ko-KR" alt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+mj-cs"/>
              </a:rPr>
              <a:t>지혜 특강 제 </a:t>
            </a:r>
            <a:r>
              <a:rPr lang="en-US" altLang="ko-KR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+mj-cs"/>
              </a:rPr>
              <a:t>1</a:t>
            </a:r>
            <a:r>
              <a:rPr lang="ko-KR" alt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+mj-cs"/>
              </a:rPr>
              <a:t>강</a:t>
            </a:r>
            <a:endParaRPr lang="ko-KR" altLang="en-US" dirty="0"/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2133600" y="4293096"/>
            <a:ext cx="4876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부산가톨릭대학교 총장</a:t>
            </a:r>
            <a:endParaRPr lang="en-US" altLang="ko-KR" sz="3200" dirty="0" smtClean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ctr">
              <a:spcBef>
                <a:spcPct val="50000"/>
              </a:spcBef>
              <a:defRPr/>
            </a:pPr>
            <a:r>
              <a:rPr lang="ko-KR" altLang="en-US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김 영 규</a:t>
            </a:r>
            <a:r>
              <a:rPr lang="en-US" altLang="ko-KR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안셀모</a:t>
            </a:r>
            <a:r>
              <a:rPr lang="en-US" altLang="ko-KR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320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신부</a:t>
            </a:r>
            <a:endParaRPr lang="ko-KR" altLang="en-US" sz="3200" dirty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25685"/>
            <a:ext cx="8784975" cy="20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24" y="9192"/>
            <a:ext cx="8627852" cy="1143000"/>
          </a:xfrm>
        </p:spPr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순   서</a:t>
            </a:r>
            <a:endParaRPr lang="en-US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accent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 가야금 명인인 황병기 선생</a:t>
            </a:r>
            <a:endParaRPr kumimoji="0" lang="en-US" altLang="ko-KR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ko-KR" altLang="en-US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진정한 예술가가 되기 위한 과정</a:t>
            </a:r>
            <a:endParaRPr lang="en-US" altLang="ko-KR" sz="200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성공을 향한 우리의 삶</a:t>
            </a:r>
            <a:endParaRPr lang="en-US" altLang="ko-KR" sz="2000" kern="0" dirty="0" smtClean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편견과 선입견 중심인 우리의 삶</a:t>
            </a:r>
            <a:endParaRPr lang="en-US" altLang="ko-KR" sz="2000" kern="0" dirty="0" smtClean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참 나의 삶을 찾기 위해 어떻게 할 것인가</a:t>
            </a:r>
            <a:r>
              <a:rPr lang="en-US" altLang="ko-KR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참 나의 삶을 위한 정화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rgbClr val="0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accent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 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8927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침향무</a:t>
            </a:r>
            <a:r>
              <a:rPr lang="en-US" altLang="ko-K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沈香舞</a:t>
            </a:r>
            <a:r>
              <a:rPr lang="en-US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);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黃秉冀 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作 </a:t>
            </a:r>
            <a:endPara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1026" name="Picture 2" descr="http://www.bhgoo.com/2011/files/attach/images/10585/450/043/%ED%99%A9%EB%B3%91%EA%B8%B0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78" y="1844824"/>
            <a:ext cx="3333750" cy="42100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황병기</a:t>
            </a:r>
            <a:r>
              <a:rPr lang="en-US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黃秉冀 </a:t>
            </a:r>
            <a:r>
              <a:rPr lang="en-US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1936~)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선생은</a:t>
            </a:r>
            <a:r>
              <a:rPr lang="en-US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…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584868" y="1844824"/>
            <a:ext cx="3975924" cy="4148360"/>
            <a:chOff x="2459725" y="2108790"/>
            <a:chExt cx="3975924" cy="4148360"/>
          </a:xfrm>
        </p:grpSpPr>
        <p:sp>
          <p:nvSpPr>
            <p:cNvPr id="39" name="Right Arrow 67"/>
            <p:cNvSpPr/>
            <p:nvPr/>
          </p:nvSpPr>
          <p:spPr bwMode="gray">
            <a:xfrm rot="5400000" flipH="1">
              <a:off x="4244583" y="4793831"/>
              <a:ext cx="366190" cy="350936"/>
            </a:xfrm>
            <a:prstGeom prst="rightArrow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ight Arrow 29"/>
            <p:cNvSpPr/>
            <p:nvPr/>
          </p:nvSpPr>
          <p:spPr bwMode="gray">
            <a:xfrm rot="1906054" flipV="1">
              <a:off x="3470201" y="3472823"/>
              <a:ext cx="366190" cy="350936"/>
            </a:xfrm>
            <a:prstGeom prst="rightArrow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ight Arrow 66"/>
            <p:cNvSpPr/>
            <p:nvPr/>
          </p:nvSpPr>
          <p:spPr bwMode="gray">
            <a:xfrm rot="19607027" flipH="1" flipV="1">
              <a:off x="4967627" y="3401215"/>
              <a:ext cx="366190" cy="350936"/>
            </a:xfrm>
            <a:prstGeom prst="rightArrow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G_Oval 19"/>
            <p:cNvSpPr/>
            <p:nvPr/>
          </p:nvSpPr>
          <p:spPr bwMode="gray">
            <a:xfrm>
              <a:off x="3721752" y="3395700"/>
              <a:ext cx="1399359" cy="1399359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45000">
                  <a:srgbClr val="EAEAEA"/>
                </a:gs>
                <a:gs pos="68000">
                  <a:srgbClr val="DDDDDD"/>
                </a:gs>
              </a:gsLst>
              <a:path path="circle">
                <a:fillToRect l="50000" t="50000" r="50000" b="50000"/>
              </a:path>
              <a:tileRect/>
            </a:gradFill>
            <a:ln w="28575">
              <a:noFill/>
            </a:ln>
            <a:effectLst/>
            <a:scene3d>
              <a:camera prst="orthographicFront">
                <a:rot lat="0" lon="0" rev="0"/>
              </a:camera>
              <a:lightRig rig="flat" dir="t">
                <a:rot lat="0" lon="0" rev="6000000"/>
              </a:lightRig>
            </a:scene3d>
            <a:sp3d prstMaterial="flat">
              <a:bevelT w="1143000" h="1143000"/>
              <a:bevelB w="0" h="0"/>
              <a:contourClr>
                <a:schemeClr val="accent3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lIns="45720" rIns="45720" rtlCol="0" anchor="ctr">
              <a:noAutofit/>
            </a:bodyPr>
            <a:lstStyle/>
            <a:p>
              <a:pPr lvl="0" algn="ctr">
                <a:defRPr/>
              </a:pPr>
              <a:r>
                <a:rPr lang="ko-KR" altLang="en-US" sz="2400" b="1" kern="0" dirty="0" smtClean="0">
                  <a:solidFill>
                    <a:srgbClr val="000000"/>
                  </a:solidFill>
                  <a:latin typeface="휴먼명조" panose="02010504000101010101" pitchFamily="2" charset="-127"/>
                  <a:ea typeface="휴먼명조" panose="02010504000101010101" pitchFamily="2" charset="-127"/>
                </a:rPr>
                <a:t>새로운 </a:t>
              </a:r>
              <a:endParaRPr lang="en-US" altLang="ko-KR" sz="2400" b="1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lvl="0" algn="ctr">
                <a:defRPr/>
              </a:pPr>
              <a:r>
                <a:rPr lang="ko-KR" altLang="en-US" sz="2400" b="1" kern="0" dirty="0" smtClean="0">
                  <a:solidFill>
                    <a:srgbClr val="000000"/>
                  </a:solidFill>
                  <a:latin typeface="휴먼명조" panose="02010504000101010101" pitchFamily="2" charset="-127"/>
                  <a:ea typeface="휴먼명조" panose="02010504000101010101" pitchFamily="2" charset="-127"/>
                </a:rPr>
                <a:t>고전창조</a:t>
              </a:r>
              <a:endParaRPr lang="en-US" sz="2400" b="1" kern="0" dirty="0" smtClean="0">
                <a:solidFill>
                  <a:srgbClr val="000000"/>
                </a:solidFill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43" name="Donut 73"/>
            <p:cNvSpPr/>
            <p:nvPr/>
          </p:nvSpPr>
          <p:spPr bwMode="gray">
            <a:xfrm>
              <a:off x="2459831" y="2108790"/>
              <a:ext cx="3935696" cy="3935696"/>
            </a:xfrm>
            <a:prstGeom prst="donut">
              <a:avLst>
                <a:gd name="adj" fmla="val 3184"/>
              </a:avLst>
            </a:prstGeom>
            <a:solidFill>
              <a:srgbClr val="BFBFBF">
                <a:alpha val="50000"/>
              </a:srgb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4" name="Block Arc 26"/>
            <p:cNvSpPr/>
            <p:nvPr/>
          </p:nvSpPr>
          <p:spPr bwMode="gray">
            <a:xfrm rot="5400000">
              <a:off x="2872836" y="2521796"/>
              <a:ext cx="3109686" cy="3109686"/>
            </a:xfrm>
            <a:prstGeom prst="blockArc">
              <a:avLst>
                <a:gd name="adj1" fmla="val 10979141"/>
                <a:gd name="adj2" fmla="val 17622435"/>
                <a:gd name="adj3" fmla="val 16394"/>
              </a:avLst>
            </a:prstGeom>
            <a:solidFill>
              <a:schemeClr val="accent2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3800000"/>
              </a:lightRig>
            </a:scene3d>
            <a:sp3d>
              <a:bevelT w="139700" h="139700"/>
            </a:sp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5" name="Block Arc 27"/>
            <p:cNvSpPr/>
            <p:nvPr/>
          </p:nvSpPr>
          <p:spPr bwMode="gray">
            <a:xfrm rot="10800000">
              <a:off x="2872836" y="2521796"/>
              <a:ext cx="3109686" cy="3109686"/>
            </a:xfrm>
            <a:prstGeom prst="blockArc">
              <a:avLst>
                <a:gd name="adj1" fmla="val 12519301"/>
                <a:gd name="adj2" fmla="val 19956303"/>
                <a:gd name="adj3" fmla="val 15928"/>
              </a:avLst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6" name="Block Arc 28"/>
            <p:cNvSpPr/>
            <p:nvPr/>
          </p:nvSpPr>
          <p:spPr bwMode="gray">
            <a:xfrm rot="16200000">
              <a:off x="2872836" y="2521796"/>
              <a:ext cx="3109686" cy="3109686"/>
            </a:xfrm>
            <a:prstGeom prst="blockArc">
              <a:avLst>
                <a:gd name="adj1" fmla="val 14837974"/>
                <a:gd name="adj2" fmla="val 21500885"/>
                <a:gd name="adj3" fmla="val 15740"/>
              </a:avLst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7" name="Rectangle 37"/>
            <p:cNvSpPr/>
            <p:nvPr/>
          </p:nvSpPr>
          <p:spPr bwMode="gray">
            <a:xfrm rot="18310189">
              <a:off x="3143308" y="2846929"/>
              <a:ext cx="2591405" cy="2591404"/>
            </a:xfrm>
            <a:prstGeom prst="rect">
              <a:avLst/>
            </a:prstGeom>
            <a:effectLst/>
          </p:spPr>
          <p:txBody>
            <a:bodyPr wrap="square">
              <a:prstTxWarp prst="textArchUp">
                <a:avLst>
                  <a:gd name="adj" fmla="val 11560710"/>
                </a:avLst>
              </a:prstTxWarp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rPr>
                <a:t>전통계승</a:t>
              </a:r>
              <a:endParaRPr lang="en-US" alt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pitchFamily="34" charset="0"/>
              </a:endParaRPr>
            </a:p>
          </p:txBody>
        </p:sp>
        <p:sp>
          <p:nvSpPr>
            <p:cNvPr id="48" name="Rectangle 39"/>
            <p:cNvSpPr/>
            <p:nvPr/>
          </p:nvSpPr>
          <p:spPr bwMode="gray">
            <a:xfrm>
              <a:off x="3129757" y="2815157"/>
              <a:ext cx="2591404" cy="2591405"/>
            </a:xfrm>
            <a:prstGeom prst="rect">
              <a:avLst/>
            </a:prstGeom>
            <a:effectLst/>
          </p:spPr>
          <p:txBody>
            <a:bodyPr wrap="square">
              <a:prstTxWarp prst="textArchDown">
                <a:avLst/>
              </a:prstTxWarp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rPr>
                <a:t>예술적 완성</a:t>
              </a:r>
              <a:endParaRPr lang="en-US" alt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pitchFamily="34" charset="0"/>
              </a:endParaRPr>
            </a:p>
          </p:txBody>
        </p:sp>
        <p:sp>
          <p:nvSpPr>
            <p:cNvPr id="49" name="Rectangle 55"/>
            <p:cNvSpPr/>
            <p:nvPr/>
          </p:nvSpPr>
          <p:spPr bwMode="gray">
            <a:xfrm rot="3334445">
              <a:off x="3115977" y="2837819"/>
              <a:ext cx="2591405" cy="2591404"/>
            </a:xfrm>
            <a:prstGeom prst="rect">
              <a:avLst/>
            </a:prstGeom>
            <a:effectLst/>
          </p:spPr>
          <p:txBody>
            <a:bodyPr wrap="square">
              <a:prstTxWarp prst="textArchUp">
                <a:avLst>
                  <a:gd name="adj" fmla="val 12274743"/>
                </a:avLst>
              </a:prstTxWarp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rPr>
                <a:t>투철한 창작정신</a:t>
              </a:r>
              <a:endParaRPr lang="en-US" alt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pitchFamily="34" charset="0"/>
              </a:endParaRPr>
            </a:p>
          </p:txBody>
        </p:sp>
        <p:sp>
          <p:nvSpPr>
            <p:cNvPr id="50" name="Oval 104"/>
            <p:cNvSpPr/>
            <p:nvPr/>
          </p:nvSpPr>
          <p:spPr bwMode="gray">
            <a:xfrm>
              <a:off x="2459725" y="2953913"/>
              <a:ext cx="524759" cy="524760"/>
            </a:xfrm>
            <a:prstGeom prst="ellipse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110"/>
            <p:cNvSpPr/>
            <p:nvPr/>
          </p:nvSpPr>
          <p:spPr bwMode="gray">
            <a:xfrm>
              <a:off x="4163995" y="5732390"/>
              <a:ext cx="524759" cy="524760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117"/>
            <p:cNvSpPr/>
            <p:nvPr/>
          </p:nvSpPr>
          <p:spPr bwMode="gray">
            <a:xfrm rot="19898174">
              <a:off x="5910890" y="2953913"/>
              <a:ext cx="524759" cy="524760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44"/>
            <p:cNvSpPr/>
            <p:nvPr/>
          </p:nvSpPr>
          <p:spPr bwMode="gray">
            <a:xfrm>
              <a:off x="2561764" y="3054492"/>
              <a:ext cx="323602" cy="323602"/>
            </a:xfrm>
            <a:prstGeom prst="ellipse">
              <a:avLst/>
            </a:prstGeom>
            <a:solidFill>
              <a:schemeClr val="accent3"/>
            </a:solidFill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plastic">
              <a:bevelT w="171450" h="165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0" name="Oval 31"/>
            <p:cNvSpPr/>
            <p:nvPr/>
          </p:nvSpPr>
          <p:spPr bwMode="gray">
            <a:xfrm>
              <a:off x="6009506" y="3054492"/>
              <a:ext cx="323602" cy="323602"/>
            </a:xfrm>
            <a:prstGeom prst="ellipse">
              <a:avLst/>
            </a:prstGeom>
            <a:solidFill>
              <a:schemeClr val="accent2"/>
            </a:solidFill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plastic">
              <a:bevelT w="171450" h="165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1" name="Oval 32"/>
            <p:cNvSpPr/>
            <p:nvPr/>
          </p:nvSpPr>
          <p:spPr bwMode="gray">
            <a:xfrm>
              <a:off x="4274803" y="5838259"/>
              <a:ext cx="323602" cy="323602"/>
            </a:xfrm>
            <a:prstGeom prst="ellipse">
              <a:avLst/>
            </a:prstGeom>
            <a:solidFill>
              <a:schemeClr val="accent1"/>
            </a:solidFill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plastic">
              <a:bevelT w="171450" h="165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황병기</a:t>
            </a:r>
            <a:r>
              <a:rPr lang="en-US" altLang="ko-K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선생의 가치실현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51520" y="1893612"/>
            <a:ext cx="8640959" cy="3551612"/>
            <a:chOff x="251520" y="1689201"/>
            <a:chExt cx="8640959" cy="3551612"/>
          </a:xfrm>
        </p:grpSpPr>
        <p:sp>
          <p:nvSpPr>
            <p:cNvPr id="10" name="Rectangle 102"/>
            <p:cNvSpPr>
              <a:spLocks noChangeArrowheads="1"/>
            </p:cNvSpPr>
            <p:nvPr/>
          </p:nvSpPr>
          <p:spPr bwMode="black">
            <a:xfrm>
              <a:off x="251520" y="3917374"/>
              <a:ext cx="8640959" cy="132343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fontAlgn="base" latinLnBrk="1"/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나의 </a:t>
              </a:r>
              <a:r>
                <a:rPr lang="ko-KR" altLang="en-US" sz="2000" b="1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생각을 인위적으로 만들려고 하지 않습니다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생각의 잔상들이 정리가 되면 빠른 시간 내에 곡을 쓸 수 있습니다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이렇게 </a:t>
              </a:r>
              <a:r>
                <a:rPr lang="ko-KR" altLang="en-US" sz="2000" b="1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생각의 흐름을 자연스럽게 두면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 </a:t>
              </a:r>
              <a:r>
                <a:rPr lang="en-US" altLang="ko-KR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‘</a:t>
              </a:r>
              <a:r>
                <a:rPr lang="ko-KR" altLang="en-US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모방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’이란 생겨날 리가 없습니다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나에게는 모방이 없습니다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나아가 나를 모방하는 ‘자기 모방’조차도 없습니다</a:t>
              </a:r>
              <a:r>
                <a:rPr lang="en-US" altLang="ko-KR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.</a:t>
              </a:r>
              <a:endPara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endParaRPr>
            </a:p>
          </p:txBody>
        </p:sp>
        <p:pic>
          <p:nvPicPr>
            <p:cNvPr id="2050" name="Picture 2" descr="http://cfs11.blog.daum.net/image/28/blog/2008/04/09/18/33/47fc8d7f72f10&amp;filename=index03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56" t="6420" r="4407" b="3901"/>
            <a:stretch/>
          </p:blipFill>
          <p:spPr bwMode="auto">
            <a:xfrm>
              <a:off x="323528" y="1689201"/>
              <a:ext cx="3234677" cy="209983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직사각형 2"/>
            <p:cNvSpPr/>
            <p:nvPr/>
          </p:nvSpPr>
          <p:spPr>
            <a:xfrm>
              <a:off x="3558205" y="2338416"/>
              <a:ext cx="5334274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나에게 있어 </a:t>
              </a:r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창작</a:t>
              </a:r>
              <a:r>
                <a:rPr lang="ko-KR" altLang="en-US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은 </a:t>
              </a:r>
              <a:r>
                <a:rPr lang="en-US" altLang="ko-KR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‘</a:t>
              </a:r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가치의 실현</a:t>
              </a:r>
              <a:r>
                <a:rPr lang="en-US" altLang="ko-KR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’</a:t>
              </a:r>
              <a:r>
                <a:rPr lang="ko-KR" altLang="en-US" sz="2000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입니다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나는 작곡하기 위해 </a:t>
              </a:r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많은 사색과 시간을 </a:t>
              </a:r>
              <a:r>
                <a:rPr lang="ko-KR" altLang="en-US" sz="2000" b="1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필요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로 합니다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보통 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2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년의 시간을 생각하고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, 2</a:t>
              </a:r>
              <a:r>
                <a:rPr lang="ko-KR" altLang="en-US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주 만에 곡을 씁니다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r>
                <a:rPr lang="ko-KR" altLang="en-US" sz="2000" b="1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생각이 </a:t>
              </a:r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멈추거나</a:t>
              </a:r>
              <a:endParaRPr lang="en-US" altLang="ko-KR" sz="2000" b="1" dirty="0" smtClean="0">
                <a:latin typeface="HY엽서L" panose="02030600000101010101" pitchFamily="18" charset="-127"/>
                <a:ea typeface="HY엽서L" panose="02030600000101010101" pitchFamily="18" charset="-127"/>
              </a:endParaRPr>
            </a:p>
            <a:p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떠오르지</a:t>
              </a:r>
              <a:r>
                <a:rPr lang="en-US" altLang="ko-KR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 </a:t>
              </a:r>
              <a:r>
                <a:rPr lang="ko-KR" altLang="en-US" sz="2000" b="1" dirty="0" smtClean="0">
                  <a:latin typeface="HY엽서L" panose="02030600000101010101" pitchFamily="18" charset="-127"/>
                  <a:ea typeface="HY엽서L" panose="02030600000101010101" pitchFamily="18" charset="-127"/>
                </a:rPr>
                <a:t>않으면 그대로 </a:t>
              </a:r>
              <a:r>
                <a:rPr lang="ko-KR" altLang="en-US" sz="2000" b="1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있습니다</a:t>
              </a:r>
              <a:r>
                <a:rPr lang="en-US" altLang="ko-KR" sz="2000" dirty="0">
                  <a:latin typeface="HY엽서L" panose="02030600000101010101" pitchFamily="18" charset="-127"/>
                  <a:ea typeface="HY엽서L" panose="02030600000101010101" pitchFamily="18" charset="-127"/>
                </a:rPr>
                <a:t>. </a:t>
              </a:r>
              <a:endPara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845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accent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 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52051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450567" y="1738805"/>
            <a:ext cx="6199489" cy="4138467"/>
            <a:chOff x="1450567" y="1738805"/>
            <a:chExt cx="6199489" cy="4138467"/>
          </a:xfrm>
        </p:grpSpPr>
        <p:grpSp>
          <p:nvGrpSpPr>
            <p:cNvPr id="3" name="그룹 2"/>
            <p:cNvGrpSpPr/>
            <p:nvPr/>
          </p:nvGrpSpPr>
          <p:grpSpPr>
            <a:xfrm>
              <a:off x="1493373" y="2400074"/>
              <a:ext cx="6156683" cy="3477198"/>
              <a:chOff x="647564" y="2531655"/>
              <a:chExt cx="6156683" cy="3477198"/>
            </a:xfrm>
          </p:grpSpPr>
          <p:sp>
            <p:nvSpPr>
              <p:cNvPr id="24" name="Donut 23"/>
              <p:cNvSpPr/>
              <p:nvPr/>
            </p:nvSpPr>
            <p:spPr bwMode="gray">
              <a:xfrm>
                <a:off x="927661" y="2871861"/>
                <a:ext cx="2851162" cy="2875485"/>
              </a:xfrm>
              <a:prstGeom prst="donut">
                <a:avLst>
                  <a:gd name="adj" fmla="val 21484"/>
                </a:avLst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A6A6A6"/>
                  </a:gs>
                </a:gsLst>
                <a:lin ang="2700000" scaled="1"/>
                <a:tileRect/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9000000"/>
                </a:lightRig>
              </a:scene3d>
              <a:sp3d prstMaterial="metal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Rounded Rectangle 25"/>
              <p:cNvSpPr/>
              <p:nvPr/>
            </p:nvSpPr>
            <p:spPr bwMode="gray">
              <a:xfrm>
                <a:off x="4176840" y="2531655"/>
                <a:ext cx="2627407" cy="389513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anchor="ctr">
                <a:spAutoFit/>
                <a:scene3d>
                  <a:camera prst="orthographicFront"/>
                  <a:lightRig rig="brightRoom" dir="t"/>
                </a:scene3d>
                <a:sp3d prstMaterial="plastic"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lvl="0" algn="ctr">
                  <a:defRPr/>
                </a:pPr>
                <a:r>
                  <a:rPr lang="ko-KR" altLang="en-US" b="1" dirty="0" smtClean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좋은 선생의 가르</a:t>
                </a:r>
                <a:r>
                  <a:rPr lang="ko-KR" altLang="en-US" b="1" dirty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침</a:t>
                </a:r>
                <a:endParaRPr lang="en-US" altLang="en-US" b="1" dirty="0" smtClean="0">
                  <a:ln/>
                  <a:solidFill>
                    <a:schemeClr val="accent1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endParaRPr>
              </a:p>
            </p:txBody>
          </p:sp>
          <p:grpSp>
            <p:nvGrpSpPr>
              <p:cNvPr id="27" name="Group 36"/>
              <p:cNvGrpSpPr/>
              <p:nvPr/>
            </p:nvGrpSpPr>
            <p:grpSpPr bwMode="gray">
              <a:xfrm>
                <a:off x="647564" y="2590061"/>
                <a:ext cx="3396484" cy="3418792"/>
                <a:chOff x="211508" y="2328016"/>
                <a:chExt cx="3903292" cy="3928930"/>
              </a:xfrm>
              <a:effectLst>
                <a:outerShdw blurRad="139700" dist="165100" dir="9780000" sx="103000" sy="103000" algn="tr" rotWithShape="0">
                  <a:prstClr val="black">
                    <a:alpha val="18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20400000"/>
                </a:lightRig>
              </a:scene3d>
            </p:grpSpPr>
            <p:sp>
              <p:nvSpPr>
                <p:cNvPr id="53" name="Block Arc 52"/>
                <p:cNvSpPr/>
                <p:nvPr/>
              </p:nvSpPr>
              <p:spPr bwMode="gray">
                <a:xfrm flipV="1">
                  <a:off x="228600" y="2362200"/>
                  <a:ext cx="3886200" cy="3886200"/>
                </a:xfrm>
                <a:prstGeom prst="blockArc">
                  <a:avLst>
                    <a:gd name="adj1" fmla="val 21586881"/>
                    <a:gd name="adj2" fmla="val 2785757"/>
                    <a:gd name="adj3" fmla="val 25342"/>
                  </a:avLst>
                </a:prstGeom>
                <a:solidFill>
                  <a:schemeClr val="accent2"/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 prstMaterial="metal">
                  <a:bevelT w="114300" h="114300"/>
                </a:sp3d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54" name="Group 35"/>
                <p:cNvGrpSpPr/>
                <p:nvPr/>
              </p:nvGrpSpPr>
              <p:grpSpPr bwMode="gray">
                <a:xfrm>
                  <a:off x="211508" y="2328016"/>
                  <a:ext cx="3903292" cy="3928930"/>
                  <a:chOff x="211508" y="2328016"/>
                  <a:chExt cx="3903292" cy="3928930"/>
                </a:xfrm>
              </p:grpSpPr>
              <p:sp>
                <p:nvSpPr>
                  <p:cNvPr id="55" name="Block Arc 54"/>
                  <p:cNvSpPr/>
                  <p:nvPr/>
                </p:nvSpPr>
                <p:spPr bwMode="gray">
                  <a:xfrm flipV="1">
                    <a:off x="228600" y="2370746"/>
                    <a:ext cx="3886200" cy="3886200"/>
                  </a:xfrm>
                  <a:prstGeom prst="blockArc">
                    <a:avLst>
                      <a:gd name="adj1" fmla="val 2791120"/>
                      <a:gd name="adj2" fmla="val 5537291"/>
                      <a:gd name="adj3" fmla="val 25497"/>
                    </a:avLst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6" name="Block Arc 55"/>
                  <p:cNvSpPr/>
                  <p:nvPr/>
                </p:nvSpPr>
                <p:spPr bwMode="gray">
                  <a:xfrm flipV="1">
                    <a:off x="212487" y="2352675"/>
                    <a:ext cx="3886200" cy="3886200"/>
                  </a:xfrm>
                  <a:prstGeom prst="blockArc">
                    <a:avLst>
                      <a:gd name="adj1" fmla="val 18916707"/>
                      <a:gd name="adj2" fmla="val 21573363"/>
                      <a:gd name="adj3" fmla="val 25488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7" name="Block Arc 56"/>
                  <p:cNvSpPr/>
                  <p:nvPr/>
                </p:nvSpPr>
                <p:spPr bwMode="gray">
                  <a:xfrm flipV="1">
                    <a:off x="211508" y="2328016"/>
                    <a:ext cx="3886200" cy="3886200"/>
                  </a:xfrm>
                  <a:prstGeom prst="blockArc">
                    <a:avLst>
                      <a:gd name="adj1" fmla="val 16175524"/>
                      <a:gd name="adj2" fmla="val 18977134"/>
                      <a:gd name="adj3" fmla="val 25017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28" name="Rectangle 27"/>
              <p:cNvSpPr/>
              <p:nvPr/>
            </p:nvSpPr>
            <p:spPr bwMode="gray">
              <a:xfrm>
                <a:off x="3295206" y="3481785"/>
                <a:ext cx="427108" cy="6695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defRPr/>
                </a:pPr>
                <a:r>
                  <a:rPr lang="en-US" sz="4400" kern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B</a:t>
                </a:r>
                <a:endParaRPr lang="en-US" sz="4400" kern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31" name="Rectangle 30"/>
              <p:cNvSpPr/>
              <p:nvPr/>
            </p:nvSpPr>
            <p:spPr bwMode="gray">
              <a:xfrm>
                <a:off x="2529144" y="2752418"/>
                <a:ext cx="445242" cy="6695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defRPr/>
                </a:pPr>
                <a:r>
                  <a:rPr lang="en-US" sz="4400" kern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</a:t>
                </a:r>
                <a:endParaRPr lang="en-US" sz="4400" kern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cxnSp>
            <p:nvCxnSpPr>
              <p:cNvPr id="32" name="Elbow Connector 32"/>
              <p:cNvCxnSpPr>
                <a:stCxn id="31" idx="3"/>
                <a:endCxn id="26" idx="1"/>
              </p:cNvCxnSpPr>
              <p:nvPr/>
            </p:nvCxnSpPr>
            <p:spPr>
              <a:xfrm flipV="1">
                <a:off x="2974386" y="2726412"/>
                <a:ext cx="1202454" cy="360774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accent1">
                    <a:lumMod val="7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9" name="Rounded Rectangle 38"/>
              <p:cNvSpPr/>
              <p:nvPr/>
            </p:nvSpPr>
            <p:spPr bwMode="gray">
              <a:xfrm>
                <a:off x="4176841" y="3475153"/>
                <a:ext cx="2627406" cy="389513"/>
              </a:xfrm>
              <a:prstGeom prst="roundRect">
                <a:avLst>
                  <a:gd name="adj" fmla="val 50000"/>
                </a:avLst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anchor="ctr">
                <a:spAutoFit/>
                <a:scene3d>
                  <a:camera prst="orthographicFront"/>
                  <a:lightRig rig="brightRoom" dir="t"/>
                </a:scene3d>
                <a:sp3d prstMaterial="plastic"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lvl="0" algn="ctr">
                  <a:defRPr/>
                </a:pPr>
                <a:r>
                  <a:rPr lang="ko-KR" altLang="en-US" b="1" dirty="0" smtClean="0">
                    <a:ln/>
                    <a:solidFill>
                      <a:schemeClr val="accent2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지식의 보고와의 만남</a:t>
                </a:r>
                <a:endParaRPr lang="en-US" altLang="en-US" b="1" dirty="0" smtClean="0">
                  <a:ln/>
                  <a:solidFill>
                    <a:schemeClr val="accent2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endParaRPr>
              </a:p>
            </p:txBody>
          </p:sp>
          <p:cxnSp>
            <p:nvCxnSpPr>
              <p:cNvPr id="40" name="Elbow Connector 32"/>
              <p:cNvCxnSpPr/>
              <p:nvPr/>
            </p:nvCxnSpPr>
            <p:spPr>
              <a:xfrm flipV="1">
                <a:off x="3830876" y="3680528"/>
                <a:ext cx="330911" cy="1239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accent2">
                    <a:lumMod val="7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6" name="Rectangle 45"/>
              <p:cNvSpPr/>
              <p:nvPr/>
            </p:nvSpPr>
            <p:spPr>
              <a:xfrm>
                <a:off x="1939559" y="3985545"/>
                <a:ext cx="93968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진정한</a:t>
                </a:r>
                <a:endParaRPr lang="en-US" altLang="ko-KR" sz="2000" b="1" cap="all" dirty="0" smtClean="0">
                  <a:ln w="9000" cmpd="sng">
                    <a:noFill/>
                    <a:prstDash val="solid"/>
                  </a:ln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effectLst/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예술가</a:t>
                </a:r>
                <a:endParaRPr lang="en-US" sz="2000" b="1" cap="all" dirty="0" smtClean="0">
                  <a:ln w="9000" cmpd="sng">
                    <a:noFill/>
                    <a:prstDash val="solid"/>
                  </a:ln>
                  <a:effectLst/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</p:txBody>
          </p:sp>
        </p:grpSp>
        <p:sp>
          <p:nvSpPr>
            <p:cNvPr id="33" name="Oval 23"/>
            <p:cNvSpPr/>
            <p:nvPr/>
          </p:nvSpPr>
          <p:spPr bwMode="gray">
            <a:xfrm>
              <a:off x="1450567" y="1738805"/>
              <a:ext cx="897248" cy="704706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0000">
                  <a:schemeClr val="accent1">
                    <a:shade val="93000"/>
                    <a:satMod val="130000"/>
                  </a:schemeClr>
                </a:gs>
                <a:gs pos="9000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5400000"/>
              </a:lightRig>
            </a:scene3d>
            <a:sp3d contourW="12700">
              <a:bevelT h="50800" prst="coolSlant"/>
              <a:contourClr>
                <a:schemeClr val="accent1"/>
              </a:contourClr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US" sz="2800" b="1" kern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760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450567" y="1738805"/>
            <a:ext cx="6199489" cy="4138467"/>
            <a:chOff x="1450567" y="1738805"/>
            <a:chExt cx="6199489" cy="4138467"/>
          </a:xfrm>
        </p:grpSpPr>
        <p:grpSp>
          <p:nvGrpSpPr>
            <p:cNvPr id="3" name="그룹 2"/>
            <p:cNvGrpSpPr/>
            <p:nvPr/>
          </p:nvGrpSpPr>
          <p:grpSpPr>
            <a:xfrm>
              <a:off x="1493373" y="2400074"/>
              <a:ext cx="6156683" cy="3477198"/>
              <a:chOff x="647564" y="2531655"/>
              <a:chExt cx="6156683" cy="3477198"/>
            </a:xfrm>
          </p:grpSpPr>
          <p:sp>
            <p:nvSpPr>
              <p:cNvPr id="24" name="Donut 23"/>
              <p:cNvSpPr/>
              <p:nvPr/>
            </p:nvSpPr>
            <p:spPr bwMode="gray">
              <a:xfrm>
                <a:off x="927661" y="2871861"/>
                <a:ext cx="2851162" cy="2875485"/>
              </a:xfrm>
              <a:prstGeom prst="donut">
                <a:avLst>
                  <a:gd name="adj" fmla="val 21484"/>
                </a:avLst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A6A6A6"/>
                  </a:gs>
                </a:gsLst>
                <a:lin ang="2700000" scaled="1"/>
                <a:tileRect/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9000000"/>
                </a:lightRig>
              </a:scene3d>
              <a:sp3d prstMaterial="metal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Rounded Rectangle 25"/>
              <p:cNvSpPr/>
              <p:nvPr/>
            </p:nvSpPr>
            <p:spPr bwMode="gray">
              <a:xfrm>
                <a:off x="4176840" y="2531655"/>
                <a:ext cx="2627407" cy="389513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anchor="ctr">
                <a:spAutoFit/>
                <a:scene3d>
                  <a:camera prst="orthographicFront"/>
                  <a:lightRig rig="brightRoom" dir="t"/>
                </a:scene3d>
                <a:sp3d prstMaterial="plastic"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lvl="0" algn="ctr">
                  <a:defRPr/>
                </a:pPr>
                <a:r>
                  <a:rPr lang="en-US" altLang="ko-KR" b="1" dirty="0" smtClean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‘</a:t>
                </a:r>
                <a:r>
                  <a:rPr lang="ko-KR" altLang="en-US" b="1" dirty="0" smtClean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참된 나</a:t>
                </a:r>
                <a:r>
                  <a:rPr lang="en-US" altLang="ko-KR" b="1" dirty="0" smtClean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’</a:t>
                </a:r>
                <a:r>
                  <a:rPr lang="ko-KR" altLang="en-US" b="1" dirty="0" smtClean="0">
                    <a:ln/>
                    <a:solidFill>
                      <a:schemeClr val="accent1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의 표현</a:t>
                </a:r>
                <a:endParaRPr lang="en-US" altLang="en-US" b="1" dirty="0" smtClean="0">
                  <a:ln/>
                  <a:solidFill>
                    <a:schemeClr val="accent1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endParaRPr>
              </a:p>
            </p:txBody>
          </p:sp>
          <p:grpSp>
            <p:nvGrpSpPr>
              <p:cNvPr id="27" name="Group 36"/>
              <p:cNvGrpSpPr/>
              <p:nvPr/>
            </p:nvGrpSpPr>
            <p:grpSpPr bwMode="gray">
              <a:xfrm>
                <a:off x="647564" y="2590061"/>
                <a:ext cx="3396484" cy="3418792"/>
                <a:chOff x="211508" y="2328016"/>
                <a:chExt cx="3903292" cy="3928930"/>
              </a:xfrm>
              <a:effectLst>
                <a:outerShdw blurRad="139700" dist="165100" dir="9780000" sx="103000" sy="103000" algn="tr" rotWithShape="0">
                  <a:prstClr val="black">
                    <a:alpha val="18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20400000"/>
                </a:lightRig>
              </a:scene3d>
            </p:grpSpPr>
            <p:sp>
              <p:nvSpPr>
                <p:cNvPr id="53" name="Block Arc 52"/>
                <p:cNvSpPr/>
                <p:nvPr/>
              </p:nvSpPr>
              <p:spPr bwMode="gray">
                <a:xfrm flipV="1">
                  <a:off x="228600" y="2362200"/>
                  <a:ext cx="3886200" cy="3886200"/>
                </a:xfrm>
                <a:prstGeom prst="blockArc">
                  <a:avLst>
                    <a:gd name="adj1" fmla="val 21586881"/>
                    <a:gd name="adj2" fmla="val 2785757"/>
                    <a:gd name="adj3" fmla="val 25342"/>
                  </a:avLst>
                </a:prstGeom>
                <a:solidFill>
                  <a:schemeClr val="accent2"/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 prstMaterial="metal">
                  <a:bevelT w="114300" h="114300"/>
                </a:sp3d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54" name="Group 35"/>
                <p:cNvGrpSpPr/>
                <p:nvPr/>
              </p:nvGrpSpPr>
              <p:grpSpPr bwMode="gray">
                <a:xfrm>
                  <a:off x="211508" y="2328016"/>
                  <a:ext cx="3903292" cy="3928930"/>
                  <a:chOff x="211508" y="2328016"/>
                  <a:chExt cx="3903292" cy="3928930"/>
                </a:xfrm>
              </p:grpSpPr>
              <p:sp>
                <p:nvSpPr>
                  <p:cNvPr id="55" name="Block Arc 54"/>
                  <p:cNvSpPr/>
                  <p:nvPr/>
                </p:nvSpPr>
                <p:spPr bwMode="gray">
                  <a:xfrm flipV="1">
                    <a:off x="228600" y="2370746"/>
                    <a:ext cx="3886200" cy="3886200"/>
                  </a:xfrm>
                  <a:prstGeom prst="blockArc">
                    <a:avLst>
                      <a:gd name="adj1" fmla="val 2791120"/>
                      <a:gd name="adj2" fmla="val 5537291"/>
                      <a:gd name="adj3" fmla="val 25497"/>
                    </a:avLst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6" name="Block Arc 55"/>
                  <p:cNvSpPr/>
                  <p:nvPr/>
                </p:nvSpPr>
                <p:spPr bwMode="gray">
                  <a:xfrm flipV="1">
                    <a:off x="212487" y="2352675"/>
                    <a:ext cx="3886200" cy="3886200"/>
                  </a:xfrm>
                  <a:prstGeom prst="blockArc">
                    <a:avLst>
                      <a:gd name="adj1" fmla="val 18916707"/>
                      <a:gd name="adj2" fmla="val 21573363"/>
                      <a:gd name="adj3" fmla="val 25488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7" name="Block Arc 56"/>
                  <p:cNvSpPr/>
                  <p:nvPr/>
                </p:nvSpPr>
                <p:spPr bwMode="gray">
                  <a:xfrm flipV="1">
                    <a:off x="211508" y="2328016"/>
                    <a:ext cx="3886200" cy="3886200"/>
                  </a:xfrm>
                  <a:prstGeom prst="blockArc">
                    <a:avLst>
                      <a:gd name="adj1" fmla="val 16175524"/>
                      <a:gd name="adj2" fmla="val 18977134"/>
                      <a:gd name="adj3" fmla="val 25017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28" name="Rectangle 27"/>
              <p:cNvSpPr/>
              <p:nvPr/>
            </p:nvSpPr>
            <p:spPr bwMode="gray">
              <a:xfrm>
                <a:off x="3295206" y="3481785"/>
                <a:ext cx="427108" cy="6695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defRPr/>
                </a:pPr>
                <a:r>
                  <a:rPr lang="en-US" sz="4400" kern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B</a:t>
                </a:r>
                <a:endParaRPr lang="en-US" sz="4400" kern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31" name="Rectangle 30"/>
              <p:cNvSpPr/>
              <p:nvPr/>
            </p:nvSpPr>
            <p:spPr bwMode="gray">
              <a:xfrm>
                <a:off x="2529144" y="2752418"/>
                <a:ext cx="445242" cy="6695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defRPr/>
                </a:pPr>
                <a:r>
                  <a:rPr lang="en-US" sz="4400" kern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</a:t>
                </a:r>
                <a:endParaRPr lang="en-US" sz="4400" kern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cxnSp>
            <p:nvCxnSpPr>
              <p:cNvPr id="32" name="Elbow Connector 32"/>
              <p:cNvCxnSpPr>
                <a:stCxn id="31" idx="3"/>
                <a:endCxn id="26" idx="1"/>
              </p:cNvCxnSpPr>
              <p:nvPr/>
            </p:nvCxnSpPr>
            <p:spPr>
              <a:xfrm flipV="1">
                <a:off x="2974386" y="2726412"/>
                <a:ext cx="1202454" cy="360774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accent1">
                    <a:lumMod val="7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9" name="Rounded Rectangle 38"/>
              <p:cNvSpPr/>
              <p:nvPr/>
            </p:nvSpPr>
            <p:spPr bwMode="gray">
              <a:xfrm>
                <a:off x="4176841" y="3475153"/>
                <a:ext cx="2627406" cy="389513"/>
              </a:xfrm>
              <a:prstGeom prst="roundRect">
                <a:avLst>
                  <a:gd name="adj" fmla="val 50000"/>
                </a:avLst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anchor="ctr">
                <a:spAutoFit/>
                <a:scene3d>
                  <a:camera prst="orthographicFront"/>
                  <a:lightRig rig="brightRoom" dir="t"/>
                </a:scene3d>
                <a:sp3d prstMaterial="plastic"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r>
                  <a:rPr lang="en-US" altLang="ko-KR" b="1" dirty="0" smtClean="0">
                    <a:ln/>
                    <a:solidFill>
                      <a:srgbClr val="00B0F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‘</a:t>
                </a:r>
                <a:r>
                  <a:rPr lang="ko-KR" altLang="en-US" b="1" dirty="0" smtClean="0">
                    <a:ln/>
                    <a:solidFill>
                      <a:srgbClr val="00B0F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나만의 </a:t>
                </a:r>
                <a:r>
                  <a:rPr lang="ko-KR" altLang="en-US" b="1" dirty="0" smtClean="0">
                    <a:solidFill>
                      <a:srgbClr val="00B0F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美</a:t>
                </a:r>
                <a:r>
                  <a:rPr lang="en-US" altLang="ko-KR" b="1" dirty="0" smtClean="0">
                    <a:solidFill>
                      <a:srgbClr val="00B0F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’</a:t>
                </a:r>
                <a:r>
                  <a:rPr lang="ko-KR" altLang="en-US" b="1" dirty="0" smtClean="0">
                    <a:ln/>
                    <a:solidFill>
                      <a:srgbClr val="00B0F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를 발견</a:t>
                </a:r>
                <a:endParaRPr lang="en-US" altLang="en-US" b="1" dirty="0" smtClean="0">
                  <a:ln/>
                  <a:solidFill>
                    <a:srgbClr val="00B0F0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endParaRPr>
              </a:p>
            </p:txBody>
          </p:sp>
          <p:cxnSp>
            <p:nvCxnSpPr>
              <p:cNvPr id="40" name="Elbow Connector 32"/>
              <p:cNvCxnSpPr/>
              <p:nvPr/>
            </p:nvCxnSpPr>
            <p:spPr>
              <a:xfrm flipV="1">
                <a:off x="3830876" y="3680528"/>
                <a:ext cx="330911" cy="1239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accent2">
                    <a:lumMod val="7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6" name="Rectangle 45"/>
              <p:cNvSpPr/>
              <p:nvPr/>
            </p:nvSpPr>
            <p:spPr>
              <a:xfrm>
                <a:off x="1939559" y="3985545"/>
                <a:ext cx="93968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진정한</a:t>
                </a:r>
                <a:endParaRPr lang="en-US" altLang="ko-KR" sz="2000" b="1" cap="all" dirty="0" smtClean="0">
                  <a:ln w="9000" cmpd="sng">
                    <a:noFill/>
                    <a:prstDash val="solid"/>
                  </a:ln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effectLst/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예술가</a:t>
                </a:r>
                <a:endParaRPr lang="en-US" sz="2000" b="1" cap="all" dirty="0" smtClean="0">
                  <a:ln w="9000" cmpd="sng">
                    <a:noFill/>
                    <a:prstDash val="solid"/>
                  </a:ln>
                  <a:effectLst/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</p:txBody>
          </p:sp>
        </p:grpSp>
        <p:sp>
          <p:nvSpPr>
            <p:cNvPr id="33" name="Oval 23"/>
            <p:cNvSpPr/>
            <p:nvPr/>
          </p:nvSpPr>
          <p:spPr bwMode="gray">
            <a:xfrm>
              <a:off x="1450567" y="1738805"/>
              <a:ext cx="897248" cy="704706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US" sz="2800" b="1" kern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02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890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450567" y="1738805"/>
            <a:ext cx="6199489" cy="4138467"/>
            <a:chOff x="1450567" y="1738805"/>
            <a:chExt cx="6199489" cy="4138467"/>
          </a:xfrm>
        </p:grpSpPr>
        <p:grpSp>
          <p:nvGrpSpPr>
            <p:cNvPr id="3" name="그룹 2"/>
            <p:cNvGrpSpPr/>
            <p:nvPr/>
          </p:nvGrpSpPr>
          <p:grpSpPr>
            <a:xfrm>
              <a:off x="1493373" y="2400074"/>
              <a:ext cx="6156683" cy="3477198"/>
              <a:chOff x="647564" y="2531655"/>
              <a:chExt cx="6156683" cy="3477198"/>
            </a:xfrm>
          </p:grpSpPr>
          <p:sp>
            <p:nvSpPr>
              <p:cNvPr id="24" name="Donut 23"/>
              <p:cNvSpPr/>
              <p:nvPr/>
            </p:nvSpPr>
            <p:spPr bwMode="gray">
              <a:xfrm>
                <a:off x="927661" y="2871861"/>
                <a:ext cx="2851162" cy="2875485"/>
              </a:xfrm>
              <a:prstGeom prst="donut">
                <a:avLst>
                  <a:gd name="adj" fmla="val 21484"/>
                </a:avLst>
              </a:prstGeom>
              <a:gradFill flip="none" rotWithShape="1">
                <a:gsLst>
                  <a:gs pos="0">
                    <a:srgbClr val="D9D9D9"/>
                  </a:gs>
                  <a:gs pos="100000">
                    <a:srgbClr val="A6A6A6"/>
                  </a:gs>
                </a:gsLst>
                <a:lin ang="2700000" scaled="1"/>
                <a:tileRect/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9000000"/>
                </a:lightRig>
              </a:scene3d>
              <a:sp3d prstMaterial="metal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Rounded Rectangle 25"/>
              <p:cNvSpPr/>
              <p:nvPr/>
            </p:nvSpPr>
            <p:spPr bwMode="gray">
              <a:xfrm>
                <a:off x="4176840" y="2531655"/>
                <a:ext cx="2627407" cy="389513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0" tIns="0" rIns="0" bIns="0" anchor="ctr">
                <a:spAutoFit/>
                <a:scene3d>
                  <a:camera prst="orthographicFront"/>
                  <a:lightRig rig="brightRoom" dir="t"/>
                </a:scene3d>
                <a:sp3d prstMaterial="plastic"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r>
                  <a:rPr lang="ko-KR" altLang="en-US" dirty="0" smtClean="0">
                    <a:ln/>
                    <a:solidFill>
                      <a:srgbClr val="C0000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정화</a:t>
                </a:r>
                <a:r>
                  <a:rPr lang="en-US" altLang="ko-KR" dirty="0" smtClean="0">
                    <a:solidFill>
                      <a:srgbClr val="C0000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(</a:t>
                </a:r>
                <a:r>
                  <a:rPr lang="ko-KR" altLang="en-US" dirty="0" smtClean="0">
                    <a:solidFill>
                      <a:srgbClr val="C0000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淨化</a:t>
                </a:r>
                <a:r>
                  <a:rPr lang="en-US" altLang="ko-KR" dirty="0" smtClean="0">
                    <a:solidFill>
                      <a:srgbClr val="C0000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)</a:t>
                </a:r>
                <a:r>
                  <a:rPr lang="ko-KR" altLang="en-US" dirty="0" smtClean="0">
                    <a:ln/>
                    <a:solidFill>
                      <a:srgbClr val="C00000"/>
                    </a:solidFill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rPr>
                  <a:t>의 과정</a:t>
                </a:r>
                <a:endParaRPr lang="en-US" altLang="en-US" dirty="0" smtClean="0">
                  <a:ln/>
                  <a:solidFill>
                    <a:srgbClr val="C00000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endParaRPr>
              </a:p>
            </p:txBody>
          </p:sp>
          <p:grpSp>
            <p:nvGrpSpPr>
              <p:cNvPr id="27" name="Group 36"/>
              <p:cNvGrpSpPr/>
              <p:nvPr/>
            </p:nvGrpSpPr>
            <p:grpSpPr bwMode="gray">
              <a:xfrm>
                <a:off x="647564" y="2590061"/>
                <a:ext cx="3396484" cy="3418792"/>
                <a:chOff x="211508" y="2328016"/>
                <a:chExt cx="3903292" cy="3928930"/>
              </a:xfrm>
              <a:effectLst>
                <a:outerShdw blurRad="139700" dist="165100" dir="9780000" sx="103000" sy="103000" algn="tr" rotWithShape="0">
                  <a:prstClr val="black">
                    <a:alpha val="18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20400000"/>
                </a:lightRig>
              </a:scene3d>
            </p:grpSpPr>
            <p:sp>
              <p:nvSpPr>
                <p:cNvPr id="53" name="Block Arc 52"/>
                <p:cNvSpPr/>
                <p:nvPr/>
              </p:nvSpPr>
              <p:spPr bwMode="gray">
                <a:xfrm flipV="1">
                  <a:off x="228600" y="2362200"/>
                  <a:ext cx="3886200" cy="3886200"/>
                </a:xfrm>
                <a:prstGeom prst="blockArc">
                  <a:avLst>
                    <a:gd name="adj1" fmla="val 21586881"/>
                    <a:gd name="adj2" fmla="val 2785757"/>
                    <a:gd name="adj3" fmla="val 25342"/>
                  </a:avLst>
                </a:prstGeom>
                <a:solidFill>
                  <a:schemeClr val="accent2"/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 prstMaterial="metal">
                  <a:bevelT w="114300" h="114300"/>
                </a:sp3d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54" name="Group 35"/>
                <p:cNvGrpSpPr/>
                <p:nvPr/>
              </p:nvGrpSpPr>
              <p:grpSpPr bwMode="gray">
                <a:xfrm>
                  <a:off x="211508" y="2328016"/>
                  <a:ext cx="3903292" cy="3928930"/>
                  <a:chOff x="211508" y="2328016"/>
                  <a:chExt cx="3903292" cy="3928930"/>
                </a:xfrm>
              </p:grpSpPr>
              <p:sp>
                <p:nvSpPr>
                  <p:cNvPr id="55" name="Block Arc 54"/>
                  <p:cNvSpPr/>
                  <p:nvPr/>
                </p:nvSpPr>
                <p:spPr bwMode="gray">
                  <a:xfrm flipV="1">
                    <a:off x="228600" y="2370746"/>
                    <a:ext cx="3886200" cy="3886200"/>
                  </a:xfrm>
                  <a:prstGeom prst="blockArc">
                    <a:avLst>
                      <a:gd name="adj1" fmla="val 2791120"/>
                      <a:gd name="adj2" fmla="val 5537291"/>
                      <a:gd name="adj3" fmla="val 25497"/>
                    </a:avLst>
                  </a:prstGeom>
                  <a:solidFill>
                    <a:schemeClr val="accent1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6" name="Block Arc 55"/>
                  <p:cNvSpPr/>
                  <p:nvPr/>
                </p:nvSpPr>
                <p:spPr bwMode="gray">
                  <a:xfrm flipV="1">
                    <a:off x="212487" y="2352675"/>
                    <a:ext cx="3886200" cy="3886200"/>
                  </a:xfrm>
                  <a:prstGeom prst="blockArc">
                    <a:avLst>
                      <a:gd name="adj1" fmla="val 18916707"/>
                      <a:gd name="adj2" fmla="val 21573363"/>
                      <a:gd name="adj3" fmla="val 25488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7" name="Block Arc 56"/>
                  <p:cNvSpPr/>
                  <p:nvPr/>
                </p:nvSpPr>
                <p:spPr bwMode="gray">
                  <a:xfrm flipV="1">
                    <a:off x="211508" y="2328016"/>
                    <a:ext cx="3886200" cy="3886200"/>
                  </a:xfrm>
                  <a:prstGeom prst="blockArc">
                    <a:avLst>
                      <a:gd name="adj1" fmla="val 16175524"/>
                      <a:gd name="adj2" fmla="val 18977134"/>
                      <a:gd name="adj3" fmla="val 25017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 prstMaterial="metal">
                    <a:bevelT w="114300" h="114300"/>
                  </a:sp3d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31" name="Rectangle 30"/>
              <p:cNvSpPr/>
              <p:nvPr/>
            </p:nvSpPr>
            <p:spPr bwMode="gray">
              <a:xfrm>
                <a:off x="2529144" y="2752418"/>
                <a:ext cx="445242" cy="6695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defRPr/>
                </a:pPr>
                <a:r>
                  <a:rPr lang="en-US" sz="4400" kern="0" dirty="0" smtClean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rPr>
                  <a:t>A</a:t>
                </a:r>
                <a:endParaRPr lang="en-US" sz="4400" kern="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cxnSp>
            <p:nvCxnSpPr>
              <p:cNvPr id="32" name="Elbow Connector 32"/>
              <p:cNvCxnSpPr>
                <a:stCxn id="31" idx="3"/>
                <a:endCxn id="26" idx="1"/>
              </p:cNvCxnSpPr>
              <p:nvPr/>
            </p:nvCxnSpPr>
            <p:spPr>
              <a:xfrm flipV="1">
                <a:off x="2974386" y="2726412"/>
                <a:ext cx="1202454" cy="360774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accent1">
                    <a:lumMod val="7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6" name="Rectangle 45"/>
              <p:cNvSpPr/>
              <p:nvPr/>
            </p:nvSpPr>
            <p:spPr>
              <a:xfrm>
                <a:off x="1939559" y="3985545"/>
                <a:ext cx="93968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진정한</a:t>
                </a:r>
                <a:endParaRPr lang="en-US" altLang="ko-KR" sz="2000" b="1" cap="all" dirty="0" smtClean="0">
                  <a:ln w="9000" cmpd="sng">
                    <a:noFill/>
                    <a:prstDash val="solid"/>
                  </a:ln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  <a:p>
                <a:pPr algn="ctr"/>
                <a:r>
                  <a:rPr lang="ko-KR" altLang="en-US" sz="2000" b="1" cap="all" dirty="0" smtClean="0">
                    <a:ln w="9000" cmpd="sng">
                      <a:noFill/>
                      <a:prstDash val="solid"/>
                    </a:ln>
                    <a:effectLst/>
                    <a:latin typeface="휴먼명조" panose="02010504000101010101" pitchFamily="2" charset="-127"/>
                    <a:ea typeface="휴먼명조" panose="02010504000101010101" pitchFamily="2" charset="-127"/>
                  </a:rPr>
                  <a:t>예술가</a:t>
                </a:r>
                <a:endParaRPr lang="en-US" sz="2000" b="1" cap="all" dirty="0" smtClean="0">
                  <a:ln w="9000" cmpd="sng">
                    <a:noFill/>
                    <a:prstDash val="solid"/>
                  </a:ln>
                  <a:effectLst/>
                  <a:latin typeface="휴먼명조" panose="02010504000101010101" pitchFamily="2" charset="-127"/>
                  <a:ea typeface="휴먼명조" panose="02010504000101010101" pitchFamily="2" charset="-127"/>
                </a:endParaRPr>
              </a:p>
            </p:txBody>
          </p:sp>
        </p:grpSp>
        <p:sp>
          <p:nvSpPr>
            <p:cNvPr id="33" name="Oval 23"/>
            <p:cNvSpPr/>
            <p:nvPr/>
          </p:nvSpPr>
          <p:spPr bwMode="gray">
            <a:xfrm>
              <a:off x="1450567" y="1738805"/>
              <a:ext cx="897248" cy="704706"/>
            </a:xfrm>
            <a:prstGeom prst="roundRect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US" sz="2800" b="1" kern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284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accent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 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99876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골프선수 박인비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3074" name="Picture 2" descr="http://wktvusa.com/wp-content/uploads/2013/08/4gv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008" y="1556792"/>
            <a:ext cx="5008648" cy="37203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51520" y="5313982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/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“저에게는 </a:t>
            </a:r>
            <a:r>
              <a:rPr lang="ko-KR" altLang="en-US" sz="20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우승보다 ‘행복한 골퍼가 되는 것’이 중요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합니다</a:t>
            </a:r>
            <a:r>
              <a:rPr lang="en-US" altLang="ko-KR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. 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나에게 </a:t>
            </a:r>
            <a:r>
              <a:rPr lang="ko-KR" altLang="en-US" sz="20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행복이란 ‘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나만이 가진 능력을 표현하면서 </a:t>
            </a:r>
            <a:r>
              <a:rPr lang="ko-KR" altLang="en-US" sz="20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스스로 감동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하고</a:t>
            </a:r>
            <a:r>
              <a:rPr lang="en-US" altLang="ko-KR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,</a:t>
            </a:r>
            <a:r>
              <a:rPr lang="en-US" altLang="ko-KR" sz="20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 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지켜보는 사람들에게도 그 </a:t>
            </a:r>
            <a:r>
              <a:rPr lang="ko-KR" altLang="en-US" sz="20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감동을 전하는 것</a:t>
            </a:r>
            <a:r>
              <a:rPr lang="ko-KR" altLang="en-US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’입니다</a:t>
            </a:r>
            <a:r>
              <a:rPr lang="en-US" altLang="ko-KR" sz="2000" dirty="0">
                <a:latin typeface="HY엽서L" panose="02030600000101010101" pitchFamily="18" charset="-127"/>
                <a:ea typeface="HY엽서L" panose="02030600000101010101" pitchFamily="18" charset="-127"/>
              </a:rPr>
              <a:t>.” </a:t>
            </a:r>
            <a:endParaRPr lang="ko-KR" altLang="en-US" sz="2000" dirty="0">
              <a:latin typeface="HY엽서L" panose="02030600000101010101" pitchFamily="18" charset="-127"/>
              <a:ea typeface="HY엽서L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9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9654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우리의 삶도 예술이어야 합니다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4100" name="Picture 4" descr="http://fc03.deviantart.net/fs51/f/2009/315/c/3/Art_Is_Life_____III_by_al2sa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37" y="1556792"/>
            <a:ext cx="8300495" cy="44644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0127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951083" y="1600200"/>
            <a:ext cx="7230461" cy="4329509"/>
            <a:chOff x="838200" y="1600200"/>
            <a:chExt cx="7230461" cy="4329509"/>
          </a:xfrm>
        </p:grpSpPr>
        <p:grpSp>
          <p:nvGrpSpPr>
            <p:cNvPr id="3" name="Group 31"/>
            <p:cNvGrpSpPr/>
            <p:nvPr/>
          </p:nvGrpSpPr>
          <p:grpSpPr>
            <a:xfrm>
              <a:off x="872384" y="2719424"/>
              <a:ext cx="7120679" cy="3200400"/>
              <a:chOff x="872384" y="3200400"/>
              <a:chExt cx="7120679" cy="2352675"/>
            </a:xfrm>
          </p:grpSpPr>
          <p:sp>
            <p:nvSpPr>
              <p:cNvPr id="107" name="Line 25"/>
              <p:cNvSpPr>
                <a:spLocks noChangeShapeType="1"/>
              </p:cNvSpPr>
              <p:nvPr/>
            </p:nvSpPr>
            <p:spPr bwMode="auto">
              <a:xfrm flipV="1">
                <a:off x="5644475" y="3209925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26"/>
              <p:cNvSpPr>
                <a:spLocks noChangeShapeType="1"/>
              </p:cNvSpPr>
              <p:nvPr/>
            </p:nvSpPr>
            <p:spPr bwMode="auto">
              <a:xfrm flipV="1">
                <a:off x="7993063" y="3267075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24"/>
              <p:cNvSpPr>
                <a:spLocks noChangeShapeType="1"/>
              </p:cNvSpPr>
              <p:nvPr/>
            </p:nvSpPr>
            <p:spPr bwMode="auto">
              <a:xfrm flipV="1">
                <a:off x="3252373" y="3219450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23"/>
              <p:cNvSpPr>
                <a:spLocks noChangeShapeType="1"/>
              </p:cNvSpPr>
              <p:nvPr/>
            </p:nvSpPr>
            <p:spPr bwMode="auto">
              <a:xfrm flipV="1">
                <a:off x="872384" y="3200400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1" name="AutoShape 30"/>
            <p:cNvSpPr>
              <a:spLocks noChangeArrowheads="1"/>
            </p:cNvSpPr>
            <p:nvPr/>
          </p:nvSpPr>
          <p:spPr bwMode="gray">
            <a:xfrm flipV="1">
              <a:off x="5653087" y="2708920"/>
              <a:ext cx="2347913" cy="14478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accent1"/>
                </a:gs>
              </a:gsLst>
              <a:lin ang="54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rgbClr val="000000"/>
                </a:solidFill>
              </a:endParaRPr>
            </a:p>
          </p:txBody>
        </p:sp>
        <p:sp>
          <p:nvSpPr>
            <p:cNvPr id="110" name="AutoShape 29"/>
            <p:cNvSpPr>
              <a:spLocks noChangeArrowheads="1"/>
            </p:cNvSpPr>
            <p:nvPr/>
          </p:nvSpPr>
          <p:spPr bwMode="gray">
            <a:xfrm flipV="1">
              <a:off x="3257549" y="2719421"/>
              <a:ext cx="2377440" cy="990602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n-US" kern="0" dirty="0">
                <a:solidFill>
                  <a:srgbClr val="000000"/>
                </a:solidFill>
              </a:endParaRPr>
            </a:p>
          </p:txBody>
        </p:sp>
        <p:sp>
          <p:nvSpPr>
            <p:cNvPr id="41" name="AutoShape 945"/>
            <p:cNvSpPr>
              <a:spLocks noChangeArrowheads="1"/>
            </p:cNvSpPr>
            <p:nvPr/>
          </p:nvSpPr>
          <p:spPr bwMode="gray">
            <a:xfrm>
              <a:off x="838200" y="1784350"/>
              <a:ext cx="7086600" cy="492522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9" name="AutoShape 28"/>
            <p:cNvSpPr>
              <a:spLocks noChangeArrowheads="1"/>
            </p:cNvSpPr>
            <p:nvPr/>
          </p:nvSpPr>
          <p:spPr bwMode="gray">
            <a:xfrm flipV="1">
              <a:off x="876923" y="2726011"/>
              <a:ext cx="2377440" cy="6969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100000">
                  <a:schemeClr val="accent3"/>
                </a:gs>
              </a:gsLst>
              <a:lin ang="54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rgbClr val="000000"/>
                </a:solidFill>
              </a:endParaRPr>
            </a:p>
          </p:txBody>
        </p:sp>
        <p:sp>
          <p:nvSpPr>
            <p:cNvPr id="102" name="Text Box 20"/>
            <p:cNvSpPr txBox="1">
              <a:spLocks noChangeArrowheads="1"/>
            </p:cNvSpPr>
            <p:nvPr/>
          </p:nvSpPr>
          <p:spPr bwMode="gray">
            <a:xfrm>
              <a:off x="1143000" y="2854917"/>
              <a:ext cx="175260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ko-KR" altLang="en-US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부</a:t>
              </a:r>
              <a:endPara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grpSp>
          <p:nvGrpSpPr>
            <p:cNvPr id="4" name="Group 81"/>
            <p:cNvGrpSpPr>
              <a:grpSpLocks/>
            </p:cNvGrpSpPr>
            <p:nvPr/>
          </p:nvGrpSpPr>
          <p:grpSpPr bwMode="auto">
            <a:xfrm>
              <a:off x="2623996" y="2852774"/>
              <a:ext cx="500204" cy="393386"/>
              <a:chOff x="1890" y="1712"/>
              <a:chExt cx="399" cy="300"/>
            </a:xfrm>
            <a:solidFill>
              <a:srgbClr val="FFFFFF">
                <a:alpha val="39000"/>
              </a:srgbClr>
            </a:solidFill>
          </p:grpSpPr>
          <p:sp>
            <p:nvSpPr>
              <p:cNvPr id="154" name="Freeform 71"/>
              <p:cNvSpPr>
                <a:spLocks noEditPoints="1"/>
              </p:cNvSpPr>
              <p:nvPr/>
            </p:nvSpPr>
            <p:spPr bwMode="auto">
              <a:xfrm>
                <a:off x="1890" y="1712"/>
                <a:ext cx="200" cy="300"/>
              </a:xfrm>
              <a:custGeom>
                <a:avLst/>
                <a:gdLst/>
                <a:ahLst/>
                <a:cxnLst>
                  <a:cxn ang="0">
                    <a:pos x="200" y="172"/>
                  </a:cxn>
                  <a:cxn ang="0">
                    <a:pos x="195" y="172"/>
                  </a:cxn>
                  <a:cxn ang="0">
                    <a:pos x="192" y="169"/>
                  </a:cxn>
                  <a:cxn ang="0">
                    <a:pos x="65" y="42"/>
                  </a:cxn>
                  <a:cxn ang="0">
                    <a:pos x="200" y="42"/>
                  </a:cxn>
                  <a:cxn ang="0">
                    <a:pos x="200" y="0"/>
                  </a:cxn>
                  <a:cxn ang="0">
                    <a:pos x="0" y="0"/>
                  </a:cxn>
                  <a:cxn ang="0">
                    <a:pos x="0" y="300"/>
                  </a:cxn>
                  <a:cxn ang="0">
                    <a:pos x="200" y="300"/>
                  </a:cxn>
                  <a:cxn ang="0">
                    <a:pos x="200" y="258"/>
                  </a:cxn>
                  <a:cxn ang="0">
                    <a:pos x="65" y="258"/>
                  </a:cxn>
                  <a:cxn ang="0">
                    <a:pos x="150" y="174"/>
                  </a:cxn>
                  <a:cxn ang="0">
                    <a:pos x="186" y="208"/>
                  </a:cxn>
                  <a:cxn ang="0">
                    <a:pos x="189" y="211"/>
                  </a:cxn>
                  <a:cxn ang="0">
                    <a:pos x="195" y="214"/>
                  </a:cxn>
                  <a:cxn ang="0">
                    <a:pos x="200" y="214"/>
                  </a:cxn>
                  <a:cxn ang="0">
                    <a:pos x="200" y="172"/>
                  </a:cxn>
                  <a:cxn ang="0">
                    <a:pos x="42" y="64"/>
                  </a:cxn>
                  <a:cxn ang="0">
                    <a:pos x="126" y="150"/>
                  </a:cxn>
                  <a:cxn ang="0">
                    <a:pos x="42" y="234"/>
                  </a:cxn>
                  <a:cxn ang="0">
                    <a:pos x="42" y="64"/>
                  </a:cxn>
                </a:cxnLst>
                <a:rect l="0" t="0" r="r" b="b"/>
                <a:pathLst>
                  <a:path w="200" h="300">
                    <a:moveTo>
                      <a:pt x="200" y="172"/>
                    </a:moveTo>
                    <a:lnTo>
                      <a:pt x="195" y="172"/>
                    </a:lnTo>
                    <a:lnTo>
                      <a:pt x="192" y="169"/>
                    </a:lnTo>
                    <a:lnTo>
                      <a:pt x="65" y="42"/>
                    </a:lnTo>
                    <a:lnTo>
                      <a:pt x="200" y="42"/>
                    </a:lnTo>
                    <a:lnTo>
                      <a:pt x="200" y="0"/>
                    </a:lnTo>
                    <a:lnTo>
                      <a:pt x="0" y="0"/>
                    </a:lnTo>
                    <a:lnTo>
                      <a:pt x="0" y="300"/>
                    </a:lnTo>
                    <a:lnTo>
                      <a:pt x="200" y="300"/>
                    </a:lnTo>
                    <a:lnTo>
                      <a:pt x="200" y="258"/>
                    </a:lnTo>
                    <a:lnTo>
                      <a:pt x="65" y="258"/>
                    </a:lnTo>
                    <a:lnTo>
                      <a:pt x="150" y="174"/>
                    </a:lnTo>
                    <a:lnTo>
                      <a:pt x="186" y="208"/>
                    </a:lnTo>
                    <a:lnTo>
                      <a:pt x="189" y="211"/>
                    </a:lnTo>
                    <a:lnTo>
                      <a:pt x="195" y="214"/>
                    </a:lnTo>
                    <a:lnTo>
                      <a:pt x="200" y="214"/>
                    </a:lnTo>
                    <a:lnTo>
                      <a:pt x="200" y="172"/>
                    </a:lnTo>
                    <a:close/>
                    <a:moveTo>
                      <a:pt x="42" y="64"/>
                    </a:moveTo>
                    <a:lnTo>
                      <a:pt x="126" y="150"/>
                    </a:lnTo>
                    <a:lnTo>
                      <a:pt x="42" y="234"/>
                    </a:lnTo>
                    <a:lnTo>
                      <a:pt x="42" y="64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" name="Freeform 72"/>
              <p:cNvSpPr>
                <a:spLocks noEditPoints="1"/>
              </p:cNvSpPr>
              <p:nvPr/>
            </p:nvSpPr>
            <p:spPr bwMode="auto">
              <a:xfrm>
                <a:off x="2090" y="1712"/>
                <a:ext cx="199" cy="300"/>
              </a:xfrm>
              <a:custGeom>
                <a:avLst/>
                <a:gdLst/>
                <a:ahLst/>
                <a:cxnLst>
                  <a:cxn ang="0">
                    <a:pos x="0" y="214"/>
                  </a:cxn>
                  <a:cxn ang="0">
                    <a:pos x="6" y="214"/>
                  </a:cxn>
                  <a:cxn ang="0">
                    <a:pos x="10" y="211"/>
                  </a:cxn>
                  <a:cxn ang="0">
                    <a:pos x="15" y="208"/>
                  </a:cxn>
                  <a:cxn ang="0">
                    <a:pos x="51" y="174"/>
                  </a:cxn>
                  <a:cxn ang="0">
                    <a:pos x="135" y="258"/>
                  </a:cxn>
                  <a:cxn ang="0">
                    <a:pos x="0" y="258"/>
                  </a:cxn>
                  <a:cxn ang="0">
                    <a:pos x="0" y="300"/>
                  </a:cxn>
                  <a:cxn ang="0">
                    <a:pos x="199" y="300"/>
                  </a:cxn>
                  <a:cxn ang="0">
                    <a:pos x="199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135" y="42"/>
                  </a:cxn>
                  <a:cxn ang="0">
                    <a:pos x="7" y="169"/>
                  </a:cxn>
                  <a:cxn ang="0">
                    <a:pos x="4" y="172"/>
                  </a:cxn>
                  <a:cxn ang="0">
                    <a:pos x="0" y="172"/>
                  </a:cxn>
                  <a:cxn ang="0">
                    <a:pos x="0" y="214"/>
                  </a:cxn>
                  <a:cxn ang="0">
                    <a:pos x="157" y="234"/>
                  </a:cxn>
                  <a:cxn ang="0">
                    <a:pos x="73" y="150"/>
                  </a:cxn>
                  <a:cxn ang="0">
                    <a:pos x="157" y="64"/>
                  </a:cxn>
                  <a:cxn ang="0">
                    <a:pos x="157" y="234"/>
                  </a:cxn>
                </a:cxnLst>
                <a:rect l="0" t="0" r="r" b="b"/>
                <a:pathLst>
                  <a:path w="199" h="300">
                    <a:moveTo>
                      <a:pt x="0" y="214"/>
                    </a:moveTo>
                    <a:lnTo>
                      <a:pt x="6" y="214"/>
                    </a:lnTo>
                    <a:lnTo>
                      <a:pt x="10" y="211"/>
                    </a:lnTo>
                    <a:lnTo>
                      <a:pt x="15" y="208"/>
                    </a:lnTo>
                    <a:lnTo>
                      <a:pt x="51" y="174"/>
                    </a:lnTo>
                    <a:lnTo>
                      <a:pt x="135" y="258"/>
                    </a:lnTo>
                    <a:lnTo>
                      <a:pt x="0" y="258"/>
                    </a:lnTo>
                    <a:lnTo>
                      <a:pt x="0" y="300"/>
                    </a:lnTo>
                    <a:lnTo>
                      <a:pt x="199" y="300"/>
                    </a:lnTo>
                    <a:lnTo>
                      <a:pt x="199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135" y="42"/>
                    </a:lnTo>
                    <a:lnTo>
                      <a:pt x="7" y="169"/>
                    </a:lnTo>
                    <a:lnTo>
                      <a:pt x="4" y="172"/>
                    </a:lnTo>
                    <a:lnTo>
                      <a:pt x="0" y="172"/>
                    </a:lnTo>
                    <a:lnTo>
                      <a:pt x="0" y="214"/>
                    </a:lnTo>
                    <a:close/>
                    <a:moveTo>
                      <a:pt x="157" y="234"/>
                    </a:moveTo>
                    <a:lnTo>
                      <a:pt x="73" y="150"/>
                    </a:lnTo>
                    <a:lnTo>
                      <a:pt x="157" y="64"/>
                    </a:lnTo>
                    <a:lnTo>
                      <a:pt x="157" y="234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42"/>
            <p:cNvGrpSpPr>
              <a:grpSpLocks/>
            </p:cNvGrpSpPr>
            <p:nvPr/>
          </p:nvGrpSpPr>
          <p:grpSpPr bwMode="auto">
            <a:xfrm>
              <a:off x="4876800" y="2900399"/>
              <a:ext cx="609600" cy="561975"/>
              <a:chOff x="1919" y="2690"/>
              <a:chExt cx="342" cy="384"/>
            </a:xfrm>
            <a:solidFill>
              <a:srgbClr val="FFFFFF">
                <a:alpha val="50196"/>
              </a:srgbClr>
            </a:solidFill>
          </p:grpSpPr>
          <p:sp>
            <p:nvSpPr>
              <p:cNvPr id="157" name="Freeform 38"/>
              <p:cNvSpPr>
                <a:spLocks/>
              </p:cNvSpPr>
              <p:nvPr/>
            </p:nvSpPr>
            <p:spPr bwMode="auto">
              <a:xfrm>
                <a:off x="1919" y="2724"/>
                <a:ext cx="127" cy="35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1" y="2"/>
                  </a:cxn>
                  <a:cxn ang="0">
                    <a:pos x="10" y="9"/>
                  </a:cxn>
                  <a:cxn ang="0">
                    <a:pos x="3" y="21"/>
                  </a:cxn>
                  <a:cxn ang="0">
                    <a:pos x="0" y="35"/>
                  </a:cxn>
                  <a:cxn ang="0">
                    <a:pos x="0" y="315"/>
                  </a:cxn>
                  <a:cxn ang="0">
                    <a:pos x="3" y="329"/>
                  </a:cxn>
                  <a:cxn ang="0">
                    <a:pos x="10" y="341"/>
                  </a:cxn>
                  <a:cxn ang="0">
                    <a:pos x="21" y="348"/>
                  </a:cxn>
                  <a:cxn ang="0">
                    <a:pos x="34" y="350"/>
                  </a:cxn>
                  <a:cxn ang="0">
                    <a:pos x="127" y="350"/>
                  </a:cxn>
                  <a:cxn ang="0">
                    <a:pos x="127" y="314"/>
                  </a:cxn>
                  <a:cxn ang="0">
                    <a:pos x="36" y="314"/>
                  </a:cxn>
                  <a:cxn ang="0">
                    <a:pos x="36" y="0"/>
                  </a:cxn>
                  <a:cxn ang="0">
                    <a:pos x="34" y="0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" name="Freeform 39"/>
              <p:cNvSpPr>
                <a:spLocks noEditPoints="1"/>
              </p:cNvSpPr>
              <p:nvPr/>
            </p:nvSpPr>
            <p:spPr bwMode="auto">
              <a:xfrm>
                <a:off x="2001" y="2690"/>
                <a:ext cx="260" cy="384"/>
              </a:xfrm>
              <a:custGeom>
                <a:avLst/>
                <a:gdLst/>
                <a:ahLst/>
                <a:cxnLst>
                  <a:cxn ang="0">
                    <a:pos x="239" y="382"/>
                  </a:cxn>
                  <a:cxn ang="0">
                    <a:pos x="257" y="363"/>
                  </a:cxn>
                  <a:cxn ang="0">
                    <a:pos x="260" y="34"/>
                  </a:cxn>
                  <a:cxn ang="0">
                    <a:pos x="249" y="10"/>
                  </a:cxn>
                  <a:cxn ang="0">
                    <a:pos x="225" y="0"/>
                  </a:cxn>
                  <a:cxn ang="0">
                    <a:pos x="57" y="1"/>
                  </a:cxn>
                  <a:cxn ang="0">
                    <a:pos x="48" y="7"/>
                  </a:cxn>
                  <a:cxn ang="0">
                    <a:pos x="45" y="18"/>
                  </a:cxn>
                  <a:cxn ang="0">
                    <a:pos x="44" y="123"/>
                  </a:cxn>
                  <a:cxn ang="0">
                    <a:pos x="33" y="145"/>
                  </a:cxn>
                  <a:cxn ang="0">
                    <a:pos x="18" y="175"/>
                  </a:cxn>
                  <a:cxn ang="0">
                    <a:pos x="6" y="202"/>
                  </a:cxn>
                  <a:cxn ang="0">
                    <a:pos x="2" y="213"/>
                  </a:cxn>
                  <a:cxn ang="0">
                    <a:pos x="0" y="220"/>
                  </a:cxn>
                  <a:cxn ang="0">
                    <a:pos x="2" y="231"/>
                  </a:cxn>
                  <a:cxn ang="0">
                    <a:pos x="12" y="238"/>
                  </a:cxn>
                  <a:cxn ang="0">
                    <a:pos x="21" y="238"/>
                  </a:cxn>
                  <a:cxn ang="0">
                    <a:pos x="45" y="238"/>
                  </a:cxn>
                  <a:cxn ang="0">
                    <a:pos x="225" y="384"/>
                  </a:cxn>
                  <a:cxn ang="0">
                    <a:pos x="81" y="348"/>
                  </a:cxn>
                  <a:cxn ang="0">
                    <a:pos x="81" y="316"/>
                  </a:cxn>
                  <a:cxn ang="0">
                    <a:pos x="81" y="274"/>
                  </a:cxn>
                  <a:cxn ang="0">
                    <a:pos x="81" y="237"/>
                  </a:cxn>
                  <a:cxn ang="0">
                    <a:pos x="81" y="220"/>
                  </a:cxn>
                  <a:cxn ang="0">
                    <a:pos x="78" y="211"/>
                  </a:cxn>
                  <a:cxn ang="0">
                    <a:pos x="72" y="205"/>
                  </a:cxn>
                  <a:cxn ang="0">
                    <a:pos x="63" y="202"/>
                  </a:cxn>
                  <a:cxn ang="0">
                    <a:pos x="60" y="202"/>
                  </a:cxn>
                  <a:cxn ang="0">
                    <a:pos x="51" y="202"/>
                  </a:cxn>
                  <a:cxn ang="0">
                    <a:pos x="53" y="187"/>
                  </a:cxn>
                  <a:cxn ang="0">
                    <a:pos x="68" y="156"/>
                  </a:cxn>
                  <a:cxn ang="0">
                    <a:pos x="78" y="133"/>
                  </a:cxn>
                  <a:cxn ang="0">
                    <a:pos x="81" y="126"/>
                  </a:cxn>
                  <a:cxn ang="0">
                    <a:pos x="81" y="118"/>
                  </a:cxn>
                  <a:cxn ang="0">
                    <a:pos x="81" y="88"/>
                  </a:cxn>
                  <a:cxn ang="0">
                    <a:pos x="81" y="52"/>
                  </a:cxn>
                  <a:cxn ang="0">
                    <a:pos x="224" y="36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" name="Rectangle 40"/>
              <p:cNvSpPr>
                <a:spLocks noChangeArrowheads="1"/>
              </p:cNvSpPr>
              <p:nvPr/>
            </p:nvSpPr>
            <p:spPr bwMode="auto">
              <a:xfrm>
                <a:off x="2099" y="2792"/>
                <a:ext cx="27" cy="40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" name="Rectangle 41"/>
              <p:cNvSpPr>
                <a:spLocks noChangeArrowheads="1"/>
              </p:cNvSpPr>
              <p:nvPr/>
            </p:nvSpPr>
            <p:spPr bwMode="auto">
              <a:xfrm>
                <a:off x="1955" y="2724"/>
                <a:ext cx="91" cy="36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2" name="Freeform 17"/>
            <p:cNvSpPr>
              <a:spLocks noEditPoints="1"/>
            </p:cNvSpPr>
            <p:nvPr/>
          </p:nvSpPr>
          <p:spPr bwMode="gray">
            <a:xfrm>
              <a:off x="6781801" y="2871824"/>
              <a:ext cx="990600" cy="1066800"/>
            </a:xfrm>
            <a:custGeom>
              <a:avLst/>
              <a:gdLst/>
              <a:ahLst/>
              <a:cxnLst>
                <a:cxn ang="0">
                  <a:pos x="306" y="290"/>
                </a:cxn>
                <a:cxn ang="0">
                  <a:pos x="250" y="318"/>
                </a:cxn>
                <a:cxn ang="0">
                  <a:pos x="163" y="326"/>
                </a:cxn>
                <a:cxn ang="0">
                  <a:pos x="91" y="291"/>
                </a:cxn>
                <a:cxn ang="0">
                  <a:pos x="55" y="222"/>
                </a:cxn>
                <a:cxn ang="0">
                  <a:pos x="63" y="134"/>
                </a:cxn>
                <a:cxn ang="0">
                  <a:pos x="114" y="71"/>
                </a:cxn>
                <a:cxn ang="0">
                  <a:pos x="196" y="50"/>
                </a:cxn>
                <a:cxn ang="0">
                  <a:pos x="271" y="72"/>
                </a:cxn>
                <a:cxn ang="0">
                  <a:pos x="243" y="72"/>
                </a:cxn>
                <a:cxn ang="0">
                  <a:pos x="226" y="72"/>
                </a:cxn>
                <a:cxn ang="0">
                  <a:pos x="220" y="80"/>
                </a:cxn>
                <a:cxn ang="0">
                  <a:pos x="214" y="78"/>
                </a:cxn>
                <a:cxn ang="0">
                  <a:pos x="174" y="65"/>
                </a:cxn>
                <a:cxn ang="0">
                  <a:pos x="112" y="90"/>
                </a:cxn>
                <a:cxn ang="0">
                  <a:pos x="69" y="171"/>
                </a:cxn>
                <a:cxn ang="0">
                  <a:pos x="75" y="257"/>
                </a:cxn>
                <a:cxn ang="0">
                  <a:pos x="126" y="302"/>
                </a:cxn>
                <a:cxn ang="0">
                  <a:pos x="180" y="299"/>
                </a:cxn>
                <a:cxn ang="0">
                  <a:pos x="201" y="285"/>
                </a:cxn>
                <a:cxn ang="0">
                  <a:pos x="225" y="303"/>
                </a:cxn>
                <a:cxn ang="0">
                  <a:pos x="297" y="287"/>
                </a:cxn>
                <a:cxn ang="0">
                  <a:pos x="355" y="219"/>
                </a:cxn>
                <a:cxn ang="0">
                  <a:pos x="364" y="126"/>
                </a:cxn>
                <a:cxn ang="0">
                  <a:pos x="325" y="51"/>
                </a:cxn>
                <a:cxn ang="0">
                  <a:pos x="259" y="9"/>
                </a:cxn>
                <a:cxn ang="0">
                  <a:pos x="160" y="3"/>
                </a:cxn>
                <a:cxn ang="0">
                  <a:pos x="75" y="36"/>
                </a:cxn>
                <a:cxn ang="0">
                  <a:pos x="13" y="119"/>
                </a:cxn>
                <a:cxn ang="0">
                  <a:pos x="4" y="233"/>
                </a:cxn>
                <a:cxn ang="0">
                  <a:pos x="55" y="326"/>
                </a:cxn>
                <a:cxn ang="0">
                  <a:pos x="154" y="374"/>
                </a:cxn>
                <a:cxn ang="0">
                  <a:pos x="286" y="359"/>
                </a:cxn>
                <a:cxn ang="0">
                  <a:pos x="363" y="303"/>
                </a:cxn>
                <a:cxn ang="0">
                  <a:pos x="364" y="294"/>
                </a:cxn>
                <a:cxn ang="0">
                  <a:pos x="357" y="288"/>
                </a:cxn>
                <a:cxn ang="0">
                  <a:pos x="253" y="251"/>
                </a:cxn>
                <a:cxn ang="0">
                  <a:pos x="255" y="246"/>
                </a:cxn>
                <a:cxn ang="0">
                  <a:pos x="283" y="81"/>
                </a:cxn>
                <a:cxn ang="0">
                  <a:pos x="315" y="159"/>
                </a:cxn>
                <a:cxn ang="0">
                  <a:pos x="292" y="228"/>
                </a:cxn>
                <a:cxn ang="0">
                  <a:pos x="135" y="182"/>
                </a:cxn>
                <a:cxn ang="0">
                  <a:pos x="166" y="119"/>
                </a:cxn>
                <a:cxn ang="0">
                  <a:pos x="192" y="119"/>
                </a:cxn>
                <a:cxn ang="0">
                  <a:pos x="204" y="149"/>
                </a:cxn>
                <a:cxn ang="0">
                  <a:pos x="187" y="230"/>
                </a:cxn>
                <a:cxn ang="0">
                  <a:pos x="169" y="252"/>
                </a:cxn>
                <a:cxn ang="0">
                  <a:pos x="150" y="255"/>
                </a:cxn>
                <a:cxn ang="0">
                  <a:pos x="138" y="246"/>
                </a:cxn>
              </a:cxnLst>
              <a:rect l="0" t="0" r="r" b="b"/>
              <a:pathLst>
                <a:path w="366" h="377">
                  <a:moveTo>
                    <a:pt x="357" y="288"/>
                  </a:moveTo>
                  <a:lnTo>
                    <a:pt x="309" y="288"/>
                  </a:lnTo>
                  <a:lnTo>
                    <a:pt x="306" y="290"/>
                  </a:lnTo>
                  <a:lnTo>
                    <a:pt x="303" y="291"/>
                  </a:lnTo>
                  <a:lnTo>
                    <a:pt x="277" y="306"/>
                  </a:lnTo>
                  <a:lnTo>
                    <a:pt x="250" y="318"/>
                  </a:lnTo>
                  <a:lnTo>
                    <a:pt x="223" y="326"/>
                  </a:lnTo>
                  <a:lnTo>
                    <a:pt x="193" y="327"/>
                  </a:lnTo>
                  <a:lnTo>
                    <a:pt x="163" y="326"/>
                  </a:lnTo>
                  <a:lnTo>
                    <a:pt x="136" y="318"/>
                  </a:lnTo>
                  <a:lnTo>
                    <a:pt x="112" y="306"/>
                  </a:lnTo>
                  <a:lnTo>
                    <a:pt x="91" y="291"/>
                  </a:lnTo>
                  <a:lnTo>
                    <a:pt x="75" y="270"/>
                  </a:lnTo>
                  <a:lnTo>
                    <a:pt x="61" y="248"/>
                  </a:lnTo>
                  <a:lnTo>
                    <a:pt x="55" y="222"/>
                  </a:lnTo>
                  <a:lnTo>
                    <a:pt x="52" y="192"/>
                  </a:lnTo>
                  <a:lnTo>
                    <a:pt x="55" y="161"/>
                  </a:lnTo>
                  <a:lnTo>
                    <a:pt x="63" y="134"/>
                  </a:lnTo>
                  <a:lnTo>
                    <a:pt x="75" y="110"/>
                  </a:lnTo>
                  <a:lnTo>
                    <a:pt x="93" y="89"/>
                  </a:lnTo>
                  <a:lnTo>
                    <a:pt x="114" y="71"/>
                  </a:lnTo>
                  <a:lnTo>
                    <a:pt x="139" y="59"/>
                  </a:lnTo>
                  <a:lnTo>
                    <a:pt x="166" y="53"/>
                  </a:lnTo>
                  <a:lnTo>
                    <a:pt x="196" y="50"/>
                  </a:lnTo>
                  <a:lnTo>
                    <a:pt x="225" y="53"/>
                  </a:lnTo>
                  <a:lnTo>
                    <a:pt x="249" y="60"/>
                  </a:lnTo>
                  <a:lnTo>
                    <a:pt x="271" y="72"/>
                  </a:lnTo>
                  <a:lnTo>
                    <a:pt x="264" y="72"/>
                  </a:lnTo>
                  <a:lnTo>
                    <a:pt x="253" y="72"/>
                  </a:lnTo>
                  <a:lnTo>
                    <a:pt x="243" y="72"/>
                  </a:lnTo>
                  <a:lnTo>
                    <a:pt x="234" y="72"/>
                  </a:lnTo>
                  <a:lnTo>
                    <a:pt x="229" y="72"/>
                  </a:lnTo>
                  <a:lnTo>
                    <a:pt x="226" y="72"/>
                  </a:lnTo>
                  <a:lnTo>
                    <a:pt x="223" y="75"/>
                  </a:lnTo>
                  <a:lnTo>
                    <a:pt x="220" y="80"/>
                  </a:lnTo>
                  <a:lnTo>
                    <a:pt x="220" y="80"/>
                  </a:lnTo>
                  <a:lnTo>
                    <a:pt x="220" y="81"/>
                  </a:lnTo>
                  <a:lnTo>
                    <a:pt x="220" y="84"/>
                  </a:lnTo>
                  <a:lnTo>
                    <a:pt x="214" y="78"/>
                  </a:lnTo>
                  <a:lnTo>
                    <a:pt x="207" y="74"/>
                  </a:lnTo>
                  <a:lnTo>
                    <a:pt x="192" y="68"/>
                  </a:lnTo>
                  <a:lnTo>
                    <a:pt x="174" y="65"/>
                  </a:lnTo>
                  <a:lnTo>
                    <a:pt x="151" y="68"/>
                  </a:lnTo>
                  <a:lnTo>
                    <a:pt x="130" y="77"/>
                  </a:lnTo>
                  <a:lnTo>
                    <a:pt x="112" y="90"/>
                  </a:lnTo>
                  <a:lnTo>
                    <a:pt x="96" y="110"/>
                  </a:lnTo>
                  <a:lnTo>
                    <a:pt x="78" y="140"/>
                  </a:lnTo>
                  <a:lnTo>
                    <a:pt x="69" y="171"/>
                  </a:lnTo>
                  <a:lnTo>
                    <a:pt x="64" y="207"/>
                  </a:lnTo>
                  <a:lnTo>
                    <a:pt x="67" y="234"/>
                  </a:lnTo>
                  <a:lnTo>
                    <a:pt x="75" y="257"/>
                  </a:lnTo>
                  <a:lnTo>
                    <a:pt x="88" y="276"/>
                  </a:lnTo>
                  <a:lnTo>
                    <a:pt x="105" y="291"/>
                  </a:lnTo>
                  <a:lnTo>
                    <a:pt x="126" y="302"/>
                  </a:lnTo>
                  <a:lnTo>
                    <a:pt x="150" y="305"/>
                  </a:lnTo>
                  <a:lnTo>
                    <a:pt x="166" y="303"/>
                  </a:lnTo>
                  <a:lnTo>
                    <a:pt x="180" y="299"/>
                  </a:lnTo>
                  <a:lnTo>
                    <a:pt x="187" y="294"/>
                  </a:lnTo>
                  <a:lnTo>
                    <a:pt x="193" y="290"/>
                  </a:lnTo>
                  <a:lnTo>
                    <a:pt x="201" y="285"/>
                  </a:lnTo>
                  <a:lnTo>
                    <a:pt x="205" y="293"/>
                  </a:lnTo>
                  <a:lnTo>
                    <a:pt x="214" y="299"/>
                  </a:lnTo>
                  <a:lnTo>
                    <a:pt x="225" y="303"/>
                  </a:lnTo>
                  <a:lnTo>
                    <a:pt x="240" y="305"/>
                  </a:lnTo>
                  <a:lnTo>
                    <a:pt x="268" y="300"/>
                  </a:lnTo>
                  <a:lnTo>
                    <a:pt x="297" y="287"/>
                  </a:lnTo>
                  <a:lnTo>
                    <a:pt x="324" y="266"/>
                  </a:lnTo>
                  <a:lnTo>
                    <a:pt x="343" y="243"/>
                  </a:lnTo>
                  <a:lnTo>
                    <a:pt x="355" y="219"/>
                  </a:lnTo>
                  <a:lnTo>
                    <a:pt x="364" y="191"/>
                  </a:lnTo>
                  <a:lnTo>
                    <a:pt x="366" y="158"/>
                  </a:lnTo>
                  <a:lnTo>
                    <a:pt x="364" y="126"/>
                  </a:lnTo>
                  <a:lnTo>
                    <a:pt x="355" y="98"/>
                  </a:lnTo>
                  <a:lnTo>
                    <a:pt x="343" y="74"/>
                  </a:lnTo>
                  <a:lnTo>
                    <a:pt x="325" y="51"/>
                  </a:lnTo>
                  <a:lnTo>
                    <a:pt x="306" y="35"/>
                  </a:lnTo>
                  <a:lnTo>
                    <a:pt x="285" y="20"/>
                  </a:lnTo>
                  <a:lnTo>
                    <a:pt x="259" y="9"/>
                  </a:lnTo>
                  <a:lnTo>
                    <a:pt x="229" y="3"/>
                  </a:lnTo>
                  <a:lnTo>
                    <a:pt x="195" y="0"/>
                  </a:lnTo>
                  <a:lnTo>
                    <a:pt x="160" y="3"/>
                  </a:lnTo>
                  <a:lnTo>
                    <a:pt x="129" y="9"/>
                  </a:lnTo>
                  <a:lnTo>
                    <a:pt x="100" y="21"/>
                  </a:lnTo>
                  <a:lnTo>
                    <a:pt x="75" y="36"/>
                  </a:lnTo>
                  <a:lnTo>
                    <a:pt x="52" y="57"/>
                  </a:lnTo>
                  <a:lnTo>
                    <a:pt x="30" y="86"/>
                  </a:lnTo>
                  <a:lnTo>
                    <a:pt x="13" y="119"/>
                  </a:lnTo>
                  <a:lnTo>
                    <a:pt x="4" y="155"/>
                  </a:lnTo>
                  <a:lnTo>
                    <a:pt x="0" y="194"/>
                  </a:lnTo>
                  <a:lnTo>
                    <a:pt x="4" y="233"/>
                  </a:lnTo>
                  <a:lnTo>
                    <a:pt x="15" y="269"/>
                  </a:lnTo>
                  <a:lnTo>
                    <a:pt x="31" y="299"/>
                  </a:lnTo>
                  <a:lnTo>
                    <a:pt x="55" y="326"/>
                  </a:lnTo>
                  <a:lnTo>
                    <a:pt x="85" y="348"/>
                  </a:lnTo>
                  <a:lnTo>
                    <a:pt x="118" y="363"/>
                  </a:lnTo>
                  <a:lnTo>
                    <a:pt x="154" y="374"/>
                  </a:lnTo>
                  <a:lnTo>
                    <a:pt x="193" y="377"/>
                  </a:lnTo>
                  <a:lnTo>
                    <a:pt x="240" y="372"/>
                  </a:lnTo>
                  <a:lnTo>
                    <a:pt x="286" y="359"/>
                  </a:lnTo>
                  <a:lnTo>
                    <a:pt x="315" y="344"/>
                  </a:lnTo>
                  <a:lnTo>
                    <a:pt x="340" y="326"/>
                  </a:lnTo>
                  <a:lnTo>
                    <a:pt x="363" y="303"/>
                  </a:lnTo>
                  <a:lnTo>
                    <a:pt x="366" y="300"/>
                  </a:lnTo>
                  <a:lnTo>
                    <a:pt x="366" y="297"/>
                  </a:lnTo>
                  <a:lnTo>
                    <a:pt x="364" y="294"/>
                  </a:lnTo>
                  <a:lnTo>
                    <a:pt x="363" y="291"/>
                  </a:lnTo>
                  <a:lnTo>
                    <a:pt x="360" y="290"/>
                  </a:lnTo>
                  <a:lnTo>
                    <a:pt x="357" y="288"/>
                  </a:lnTo>
                  <a:close/>
                  <a:moveTo>
                    <a:pt x="277" y="242"/>
                  </a:moveTo>
                  <a:lnTo>
                    <a:pt x="265" y="249"/>
                  </a:lnTo>
                  <a:lnTo>
                    <a:pt x="253" y="251"/>
                  </a:lnTo>
                  <a:lnTo>
                    <a:pt x="255" y="249"/>
                  </a:lnTo>
                  <a:lnTo>
                    <a:pt x="255" y="248"/>
                  </a:lnTo>
                  <a:lnTo>
                    <a:pt x="255" y="246"/>
                  </a:lnTo>
                  <a:lnTo>
                    <a:pt x="283" y="83"/>
                  </a:lnTo>
                  <a:lnTo>
                    <a:pt x="283" y="81"/>
                  </a:lnTo>
                  <a:lnTo>
                    <a:pt x="283" y="81"/>
                  </a:lnTo>
                  <a:lnTo>
                    <a:pt x="301" y="104"/>
                  </a:lnTo>
                  <a:lnTo>
                    <a:pt x="312" y="129"/>
                  </a:lnTo>
                  <a:lnTo>
                    <a:pt x="315" y="159"/>
                  </a:lnTo>
                  <a:lnTo>
                    <a:pt x="312" y="186"/>
                  </a:lnTo>
                  <a:lnTo>
                    <a:pt x="304" y="209"/>
                  </a:lnTo>
                  <a:lnTo>
                    <a:pt x="292" y="228"/>
                  </a:lnTo>
                  <a:lnTo>
                    <a:pt x="277" y="242"/>
                  </a:lnTo>
                  <a:close/>
                  <a:moveTo>
                    <a:pt x="130" y="219"/>
                  </a:moveTo>
                  <a:lnTo>
                    <a:pt x="135" y="182"/>
                  </a:lnTo>
                  <a:lnTo>
                    <a:pt x="145" y="146"/>
                  </a:lnTo>
                  <a:lnTo>
                    <a:pt x="154" y="129"/>
                  </a:lnTo>
                  <a:lnTo>
                    <a:pt x="166" y="119"/>
                  </a:lnTo>
                  <a:lnTo>
                    <a:pt x="180" y="116"/>
                  </a:lnTo>
                  <a:lnTo>
                    <a:pt x="187" y="117"/>
                  </a:lnTo>
                  <a:lnTo>
                    <a:pt x="192" y="119"/>
                  </a:lnTo>
                  <a:lnTo>
                    <a:pt x="196" y="123"/>
                  </a:lnTo>
                  <a:lnTo>
                    <a:pt x="202" y="135"/>
                  </a:lnTo>
                  <a:lnTo>
                    <a:pt x="204" y="149"/>
                  </a:lnTo>
                  <a:lnTo>
                    <a:pt x="201" y="177"/>
                  </a:lnTo>
                  <a:lnTo>
                    <a:pt x="195" y="209"/>
                  </a:lnTo>
                  <a:lnTo>
                    <a:pt x="187" y="230"/>
                  </a:lnTo>
                  <a:lnTo>
                    <a:pt x="181" y="242"/>
                  </a:lnTo>
                  <a:lnTo>
                    <a:pt x="175" y="248"/>
                  </a:lnTo>
                  <a:lnTo>
                    <a:pt x="169" y="252"/>
                  </a:lnTo>
                  <a:lnTo>
                    <a:pt x="163" y="255"/>
                  </a:lnTo>
                  <a:lnTo>
                    <a:pt x="156" y="257"/>
                  </a:lnTo>
                  <a:lnTo>
                    <a:pt x="150" y="255"/>
                  </a:lnTo>
                  <a:lnTo>
                    <a:pt x="145" y="254"/>
                  </a:lnTo>
                  <a:lnTo>
                    <a:pt x="142" y="251"/>
                  </a:lnTo>
                  <a:lnTo>
                    <a:pt x="138" y="246"/>
                  </a:lnTo>
                  <a:lnTo>
                    <a:pt x="133" y="234"/>
                  </a:lnTo>
                  <a:lnTo>
                    <a:pt x="130" y="219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AutoShape 948"/>
            <p:cNvSpPr>
              <a:spLocks noChangeArrowheads="1"/>
            </p:cNvSpPr>
            <p:nvPr/>
          </p:nvSpPr>
          <p:spPr bwMode="gray">
            <a:xfrm>
              <a:off x="1733550" y="1600200"/>
              <a:ext cx="5429250" cy="5326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108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우리 삶의 모습</a:t>
              </a:r>
              <a:endPara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33" name="Text Box 20"/>
            <p:cNvSpPr txBox="1">
              <a:spLocks noChangeArrowheads="1"/>
            </p:cNvSpPr>
            <p:nvPr/>
          </p:nvSpPr>
          <p:spPr bwMode="gray">
            <a:xfrm>
              <a:off x="3384550" y="2924509"/>
              <a:ext cx="21780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ko-KR" altLang="en-US" sz="24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권력</a:t>
              </a:r>
              <a:endPara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34" name="Text Box 20"/>
            <p:cNvSpPr txBox="1">
              <a:spLocks noChangeArrowheads="1"/>
            </p:cNvSpPr>
            <p:nvPr/>
          </p:nvSpPr>
          <p:spPr bwMode="gray">
            <a:xfrm>
              <a:off x="5647341" y="3169242"/>
              <a:ext cx="242132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ko-KR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학력</a:t>
              </a:r>
              <a:endPara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pic>
          <p:nvPicPr>
            <p:cNvPr id="5122" name="Picture 2" descr="http://www.infopresse.com/Uploads/images/freemoney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685" y="3645024"/>
              <a:ext cx="1999916" cy="1333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http://pds.joins.com/news/component/htmlphoto_mmdata/200709/htm_20070918160740b000b600-001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2720" y="4412247"/>
              <a:ext cx="1853913" cy="15174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 descr="http://magazine.hankyung.com/magazinedata/images/photo/201406/9adf277f15cee065ec532ddf9619da85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9908" y="3833616"/>
              <a:ext cx="1943100" cy="1943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39125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021792" y="1600200"/>
            <a:ext cx="7086600" cy="4254840"/>
            <a:chOff x="1021792" y="1600200"/>
            <a:chExt cx="7086600" cy="4254840"/>
          </a:xfrm>
        </p:grpSpPr>
        <p:grpSp>
          <p:nvGrpSpPr>
            <p:cNvPr id="64" name="Group 31"/>
            <p:cNvGrpSpPr/>
            <p:nvPr/>
          </p:nvGrpSpPr>
          <p:grpSpPr>
            <a:xfrm>
              <a:off x="2176173" y="2719425"/>
              <a:ext cx="4772091" cy="3135615"/>
              <a:chOff x="872384" y="3200400"/>
              <a:chExt cx="4772091" cy="2305050"/>
            </a:xfrm>
          </p:grpSpPr>
          <p:sp>
            <p:nvSpPr>
              <p:cNvPr id="85" name="Line 25"/>
              <p:cNvSpPr>
                <a:spLocks noChangeShapeType="1"/>
              </p:cNvSpPr>
              <p:nvPr/>
            </p:nvSpPr>
            <p:spPr bwMode="auto">
              <a:xfrm flipV="1">
                <a:off x="5644475" y="3209925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Line 24"/>
              <p:cNvSpPr>
                <a:spLocks noChangeShapeType="1"/>
              </p:cNvSpPr>
              <p:nvPr/>
            </p:nvSpPr>
            <p:spPr bwMode="auto">
              <a:xfrm flipV="1">
                <a:off x="3252373" y="3219450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Line 23"/>
              <p:cNvSpPr>
                <a:spLocks noChangeShapeType="1"/>
              </p:cNvSpPr>
              <p:nvPr/>
            </p:nvSpPr>
            <p:spPr bwMode="auto">
              <a:xfrm flipV="1">
                <a:off x="872384" y="3200400"/>
                <a:ext cx="0" cy="2286000"/>
              </a:xfrm>
              <a:prstGeom prst="line">
                <a:avLst/>
              </a:prstGeom>
              <a:noFill/>
              <a:ln w="1905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6" name="AutoShape 29"/>
            <p:cNvSpPr>
              <a:spLocks noChangeArrowheads="1"/>
            </p:cNvSpPr>
            <p:nvPr/>
          </p:nvSpPr>
          <p:spPr bwMode="gray">
            <a:xfrm flipV="1">
              <a:off x="4561338" y="2719421"/>
              <a:ext cx="2377440" cy="68580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n-US" kern="0" dirty="0">
                <a:solidFill>
                  <a:srgbClr val="000000"/>
                </a:solidFill>
              </a:endParaRPr>
            </a:p>
          </p:txBody>
        </p:sp>
        <p:sp>
          <p:nvSpPr>
            <p:cNvPr id="67" name="AutoShape 945"/>
            <p:cNvSpPr>
              <a:spLocks noChangeArrowheads="1"/>
            </p:cNvSpPr>
            <p:nvPr/>
          </p:nvSpPr>
          <p:spPr bwMode="gray">
            <a:xfrm>
              <a:off x="1021792" y="1784350"/>
              <a:ext cx="7086600" cy="492522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8" name="AutoShape 28"/>
            <p:cNvSpPr>
              <a:spLocks noChangeArrowheads="1"/>
            </p:cNvSpPr>
            <p:nvPr/>
          </p:nvSpPr>
          <p:spPr bwMode="gray">
            <a:xfrm flipV="1">
              <a:off x="2180712" y="2726011"/>
              <a:ext cx="2377440" cy="6969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100000">
                  <a:schemeClr val="accent3"/>
                </a:gs>
              </a:gsLst>
              <a:lin ang="54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rgbClr val="000000"/>
                </a:solidFill>
              </a:endParaRPr>
            </a:p>
          </p:txBody>
        </p:sp>
        <p:sp>
          <p:nvSpPr>
            <p:cNvPr id="69" name="Text Box 20"/>
            <p:cNvSpPr txBox="1">
              <a:spLocks noChangeArrowheads="1"/>
            </p:cNvSpPr>
            <p:nvPr/>
          </p:nvSpPr>
          <p:spPr bwMode="gray">
            <a:xfrm>
              <a:off x="2446789" y="2854917"/>
              <a:ext cx="17526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fontAlgn="base" latinLnBrk="1"/>
              <a:r>
                <a:rPr lang="ko-KR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先入見</a:t>
              </a:r>
              <a:endPara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grpSp>
          <p:nvGrpSpPr>
            <p:cNvPr id="70" name="Group 81"/>
            <p:cNvGrpSpPr>
              <a:grpSpLocks/>
            </p:cNvGrpSpPr>
            <p:nvPr/>
          </p:nvGrpSpPr>
          <p:grpSpPr bwMode="auto">
            <a:xfrm>
              <a:off x="3927785" y="2852774"/>
              <a:ext cx="500204" cy="393386"/>
              <a:chOff x="1890" y="1712"/>
              <a:chExt cx="399" cy="300"/>
            </a:xfrm>
            <a:solidFill>
              <a:srgbClr val="FFFFFF">
                <a:alpha val="39000"/>
              </a:srgbClr>
            </a:solidFill>
          </p:grpSpPr>
          <p:sp>
            <p:nvSpPr>
              <p:cNvPr id="83" name="Freeform 71"/>
              <p:cNvSpPr>
                <a:spLocks noEditPoints="1"/>
              </p:cNvSpPr>
              <p:nvPr/>
            </p:nvSpPr>
            <p:spPr bwMode="auto">
              <a:xfrm>
                <a:off x="1890" y="1712"/>
                <a:ext cx="200" cy="300"/>
              </a:xfrm>
              <a:custGeom>
                <a:avLst/>
                <a:gdLst/>
                <a:ahLst/>
                <a:cxnLst>
                  <a:cxn ang="0">
                    <a:pos x="200" y="172"/>
                  </a:cxn>
                  <a:cxn ang="0">
                    <a:pos x="195" y="172"/>
                  </a:cxn>
                  <a:cxn ang="0">
                    <a:pos x="192" y="169"/>
                  </a:cxn>
                  <a:cxn ang="0">
                    <a:pos x="65" y="42"/>
                  </a:cxn>
                  <a:cxn ang="0">
                    <a:pos x="200" y="42"/>
                  </a:cxn>
                  <a:cxn ang="0">
                    <a:pos x="200" y="0"/>
                  </a:cxn>
                  <a:cxn ang="0">
                    <a:pos x="0" y="0"/>
                  </a:cxn>
                  <a:cxn ang="0">
                    <a:pos x="0" y="300"/>
                  </a:cxn>
                  <a:cxn ang="0">
                    <a:pos x="200" y="300"/>
                  </a:cxn>
                  <a:cxn ang="0">
                    <a:pos x="200" y="258"/>
                  </a:cxn>
                  <a:cxn ang="0">
                    <a:pos x="65" y="258"/>
                  </a:cxn>
                  <a:cxn ang="0">
                    <a:pos x="150" y="174"/>
                  </a:cxn>
                  <a:cxn ang="0">
                    <a:pos x="186" y="208"/>
                  </a:cxn>
                  <a:cxn ang="0">
                    <a:pos x="189" y="211"/>
                  </a:cxn>
                  <a:cxn ang="0">
                    <a:pos x="195" y="214"/>
                  </a:cxn>
                  <a:cxn ang="0">
                    <a:pos x="200" y="214"/>
                  </a:cxn>
                  <a:cxn ang="0">
                    <a:pos x="200" y="172"/>
                  </a:cxn>
                  <a:cxn ang="0">
                    <a:pos x="42" y="64"/>
                  </a:cxn>
                  <a:cxn ang="0">
                    <a:pos x="126" y="150"/>
                  </a:cxn>
                  <a:cxn ang="0">
                    <a:pos x="42" y="234"/>
                  </a:cxn>
                  <a:cxn ang="0">
                    <a:pos x="42" y="64"/>
                  </a:cxn>
                </a:cxnLst>
                <a:rect l="0" t="0" r="r" b="b"/>
                <a:pathLst>
                  <a:path w="200" h="300">
                    <a:moveTo>
                      <a:pt x="200" y="172"/>
                    </a:moveTo>
                    <a:lnTo>
                      <a:pt x="195" y="172"/>
                    </a:lnTo>
                    <a:lnTo>
                      <a:pt x="192" y="169"/>
                    </a:lnTo>
                    <a:lnTo>
                      <a:pt x="65" y="42"/>
                    </a:lnTo>
                    <a:lnTo>
                      <a:pt x="200" y="42"/>
                    </a:lnTo>
                    <a:lnTo>
                      <a:pt x="200" y="0"/>
                    </a:lnTo>
                    <a:lnTo>
                      <a:pt x="0" y="0"/>
                    </a:lnTo>
                    <a:lnTo>
                      <a:pt x="0" y="300"/>
                    </a:lnTo>
                    <a:lnTo>
                      <a:pt x="200" y="300"/>
                    </a:lnTo>
                    <a:lnTo>
                      <a:pt x="200" y="258"/>
                    </a:lnTo>
                    <a:lnTo>
                      <a:pt x="65" y="258"/>
                    </a:lnTo>
                    <a:lnTo>
                      <a:pt x="150" y="174"/>
                    </a:lnTo>
                    <a:lnTo>
                      <a:pt x="186" y="208"/>
                    </a:lnTo>
                    <a:lnTo>
                      <a:pt x="189" y="211"/>
                    </a:lnTo>
                    <a:lnTo>
                      <a:pt x="195" y="214"/>
                    </a:lnTo>
                    <a:lnTo>
                      <a:pt x="200" y="214"/>
                    </a:lnTo>
                    <a:lnTo>
                      <a:pt x="200" y="172"/>
                    </a:lnTo>
                    <a:close/>
                    <a:moveTo>
                      <a:pt x="42" y="64"/>
                    </a:moveTo>
                    <a:lnTo>
                      <a:pt x="126" y="150"/>
                    </a:lnTo>
                    <a:lnTo>
                      <a:pt x="42" y="234"/>
                    </a:lnTo>
                    <a:lnTo>
                      <a:pt x="42" y="64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Freeform 72"/>
              <p:cNvSpPr>
                <a:spLocks noEditPoints="1"/>
              </p:cNvSpPr>
              <p:nvPr/>
            </p:nvSpPr>
            <p:spPr bwMode="auto">
              <a:xfrm>
                <a:off x="2090" y="1712"/>
                <a:ext cx="199" cy="300"/>
              </a:xfrm>
              <a:custGeom>
                <a:avLst/>
                <a:gdLst/>
                <a:ahLst/>
                <a:cxnLst>
                  <a:cxn ang="0">
                    <a:pos x="0" y="214"/>
                  </a:cxn>
                  <a:cxn ang="0">
                    <a:pos x="6" y="214"/>
                  </a:cxn>
                  <a:cxn ang="0">
                    <a:pos x="10" y="211"/>
                  </a:cxn>
                  <a:cxn ang="0">
                    <a:pos x="15" y="208"/>
                  </a:cxn>
                  <a:cxn ang="0">
                    <a:pos x="51" y="174"/>
                  </a:cxn>
                  <a:cxn ang="0">
                    <a:pos x="135" y="258"/>
                  </a:cxn>
                  <a:cxn ang="0">
                    <a:pos x="0" y="258"/>
                  </a:cxn>
                  <a:cxn ang="0">
                    <a:pos x="0" y="300"/>
                  </a:cxn>
                  <a:cxn ang="0">
                    <a:pos x="199" y="300"/>
                  </a:cxn>
                  <a:cxn ang="0">
                    <a:pos x="199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135" y="42"/>
                  </a:cxn>
                  <a:cxn ang="0">
                    <a:pos x="7" y="169"/>
                  </a:cxn>
                  <a:cxn ang="0">
                    <a:pos x="4" y="172"/>
                  </a:cxn>
                  <a:cxn ang="0">
                    <a:pos x="0" y="172"/>
                  </a:cxn>
                  <a:cxn ang="0">
                    <a:pos x="0" y="214"/>
                  </a:cxn>
                  <a:cxn ang="0">
                    <a:pos x="157" y="234"/>
                  </a:cxn>
                  <a:cxn ang="0">
                    <a:pos x="73" y="150"/>
                  </a:cxn>
                  <a:cxn ang="0">
                    <a:pos x="157" y="64"/>
                  </a:cxn>
                  <a:cxn ang="0">
                    <a:pos x="157" y="234"/>
                  </a:cxn>
                </a:cxnLst>
                <a:rect l="0" t="0" r="r" b="b"/>
                <a:pathLst>
                  <a:path w="199" h="300">
                    <a:moveTo>
                      <a:pt x="0" y="214"/>
                    </a:moveTo>
                    <a:lnTo>
                      <a:pt x="6" y="214"/>
                    </a:lnTo>
                    <a:lnTo>
                      <a:pt x="10" y="211"/>
                    </a:lnTo>
                    <a:lnTo>
                      <a:pt x="15" y="208"/>
                    </a:lnTo>
                    <a:lnTo>
                      <a:pt x="51" y="174"/>
                    </a:lnTo>
                    <a:lnTo>
                      <a:pt x="135" y="258"/>
                    </a:lnTo>
                    <a:lnTo>
                      <a:pt x="0" y="258"/>
                    </a:lnTo>
                    <a:lnTo>
                      <a:pt x="0" y="300"/>
                    </a:lnTo>
                    <a:lnTo>
                      <a:pt x="199" y="300"/>
                    </a:lnTo>
                    <a:lnTo>
                      <a:pt x="199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135" y="42"/>
                    </a:lnTo>
                    <a:lnTo>
                      <a:pt x="7" y="169"/>
                    </a:lnTo>
                    <a:lnTo>
                      <a:pt x="4" y="172"/>
                    </a:lnTo>
                    <a:lnTo>
                      <a:pt x="0" y="172"/>
                    </a:lnTo>
                    <a:lnTo>
                      <a:pt x="0" y="214"/>
                    </a:lnTo>
                    <a:close/>
                    <a:moveTo>
                      <a:pt x="157" y="234"/>
                    </a:moveTo>
                    <a:lnTo>
                      <a:pt x="73" y="150"/>
                    </a:lnTo>
                    <a:lnTo>
                      <a:pt x="157" y="64"/>
                    </a:lnTo>
                    <a:lnTo>
                      <a:pt x="157" y="234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1" name="Group 42"/>
            <p:cNvGrpSpPr>
              <a:grpSpLocks/>
            </p:cNvGrpSpPr>
            <p:nvPr/>
          </p:nvGrpSpPr>
          <p:grpSpPr bwMode="auto">
            <a:xfrm>
              <a:off x="6180589" y="2900399"/>
              <a:ext cx="609600" cy="561975"/>
              <a:chOff x="1919" y="2690"/>
              <a:chExt cx="342" cy="384"/>
            </a:xfrm>
            <a:solidFill>
              <a:srgbClr val="FFFFFF">
                <a:alpha val="50196"/>
              </a:srgbClr>
            </a:solidFill>
          </p:grpSpPr>
          <p:sp>
            <p:nvSpPr>
              <p:cNvPr id="79" name="Freeform 38"/>
              <p:cNvSpPr>
                <a:spLocks/>
              </p:cNvSpPr>
              <p:nvPr/>
            </p:nvSpPr>
            <p:spPr bwMode="auto">
              <a:xfrm>
                <a:off x="1919" y="2724"/>
                <a:ext cx="127" cy="35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1" y="2"/>
                  </a:cxn>
                  <a:cxn ang="0">
                    <a:pos x="10" y="9"/>
                  </a:cxn>
                  <a:cxn ang="0">
                    <a:pos x="3" y="21"/>
                  </a:cxn>
                  <a:cxn ang="0">
                    <a:pos x="0" y="35"/>
                  </a:cxn>
                  <a:cxn ang="0">
                    <a:pos x="0" y="315"/>
                  </a:cxn>
                  <a:cxn ang="0">
                    <a:pos x="3" y="329"/>
                  </a:cxn>
                  <a:cxn ang="0">
                    <a:pos x="10" y="341"/>
                  </a:cxn>
                  <a:cxn ang="0">
                    <a:pos x="21" y="348"/>
                  </a:cxn>
                  <a:cxn ang="0">
                    <a:pos x="34" y="350"/>
                  </a:cxn>
                  <a:cxn ang="0">
                    <a:pos x="127" y="350"/>
                  </a:cxn>
                  <a:cxn ang="0">
                    <a:pos x="127" y="314"/>
                  </a:cxn>
                  <a:cxn ang="0">
                    <a:pos x="36" y="314"/>
                  </a:cxn>
                  <a:cxn ang="0">
                    <a:pos x="36" y="0"/>
                  </a:cxn>
                  <a:cxn ang="0">
                    <a:pos x="34" y="0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39"/>
              <p:cNvSpPr>
                <a:spLocks noEditPoints="1"/>
              </p:cNvSpPr>
              <p:nvPr/>
            </p:nvSpPr>
            <p:spPr bwMode="auto">
              <a:xfrm>
                <a:off x="2001" y="2690"/>
                <a:ext cx="260" cy="384"/>
              </a:xfrm>
              <a:custGeom>
                <a:avLst/>
                <a:gdLst/>
                <a:ahLst/>
                <a:cxnLst>
                  <a:cxn ang="0">
                    <a:pos x="239" y="382"/>
                  </a:cxn>
                  <a:cxn ang="0">
                    <a:pos x="257" y="363"/>
                  </a:cxn>
                  <a:cxn ang="0">
                    <a:pos x="260" y="34"/>
                  </a:cxn>
                  <a:cxn ang="0">
                    <a:pos x="249" y="10"/>
                  </a:cxn>
                  <a:cxn ang="0">
                    <a:pos x="225" y="0"/>
                  </a:cxn>
                  <a:cxn ang="0">
                    <a:pos x="57" y="1"/>
                  </a:cxn>
                  <a:cxn ang="0">
                    <a:pos x="48" y="7"/>
                  </a:cxn>
                  <a:cxn ang="0">
                    <a:pos x="45" y="18"/>
                  </a:cxn>
                  <a:cxn ang="0">
                    <a:pos x="44" y="123"/>
                  </a:cxn>
                  <a:cxn ang="0">
                    <a:pos x="33" y="145"/>
                  </a:cxn>
                  <a:cxn ang="0">
                    <a:pos x="18" y="175"/>
                  </a:cxn>
                  <a:cxn ang="0">
                    <a:pos x="6" y="202"/>
                  </a:cxn>
                  <a:cxn ang="0">
                    <a:pos x="2" y="213"/>
                  </a:cxn>
                  <a:cxn ang="0">
                    <a:pos x="0" y="220"/>
                  </a:cxn>
                  <a:cxn ang="0">
                    <a:pos x="2" y="231"/>
                  </a:cxn>
                  <a:cxn ang="0">
                    <a:pos x="12" y="238"/>
                  </a:cxn>
                  <a:cxn ang="0">
                    <a:pos x="21" y="238"/>
                  </a:cxn>
                  <a:cxn ang="0">
                    <a:pos x="45" y="238"/>
                  </a:cxn>
                  <a:cxn ang="0">
                    <a:pos x="225" y="384"/>
                  </a:cxn>
                  <a:cxn ang="0">
                    <a:pos x="81" y="348"/>
                  </a:cxn>
                  <a:cxn ang="0">
                    <a:pos x="81" y="316"/>
                  </a:cxn>
                  <a:cxn ang="0">
                    <a:pos x="81" y="274"/>
                  </a:cxn>
                  <a:cxn ang="0">
                    <a:pos x="81" y="237"/>
                  </a:cxn>
                  <a:cxn ang="0">
                    <a:pos x="81" y="220"/>
                  </a:cxn>
                  <a:cxn ang="0">
                    <a:pos x="78" y="211"/>
                  </a:cxn>
                  <a:cxn ang="0">
                    <a:pos x="72" y="205"/>
                  </a:cxn>
                  <a:cxn ang="0">
                    <a:pos x="63" y="202"/>
                  </a:cxn>
                  <a:cxn ang="0">
                    <a:pos x="60" y="202"/>
                  </a:cxn>
                  <a:cxn ang="0">
                    <a:pos x="51" y="202"/>
                  </a:cxn>
                  <a:cxn ang="0">
                    <a:pos x="53" y="187"/>
                  </a:cxn>
                  <a:cxn ang="0">
                    <a:pos x="68" y="156"/>
                  </a:cxn>
                  <a:cxn ang="0">
                    <a:pos x="78" y="133"/>
                  </a:cxn>
                  <a:cxn ang="0">
                    <a:pos x="81" y="126"/>
                  </a:cxn>
                  <a:cxn ang="0">
                    <a:pos x="81" y="118"/>
                  </a:cxn>
                  <a:cxn ang="0">
                    <a:pos x="81" y="88"/>
                  </a:cxn>
                  <a:cxn ang="0">
                    <a:pos x="81" y="52"/>
                  </a:cxn>
                  <a:cxn ang="0">
                    <a:pos x="224" y="36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Rectangle 40"/>
              <p:cNvSpPr>
                <a:spLocks noChangeArrowheads="1"/>
              </p:cNvSpPr>
              <p:nvPr/>
            </p:nvSpPr>
            <p:spPr bwMode="auto">
              <a:xfrm>
                <a:off x="2099" y="2792"/>
                <a:ext cx="27" cy="40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Rectangle 41"/>
              <p:cNvSpPr>
                <a:spLocks noChangeArrowheads="1"/>
              </p:cNvSpPr>
              <p:nvPr/>
            </p:nvSpPr>
            <p:spPr bwMode="auto">
              <a:xfrm>
                <a:off x="1955" y="2724"/>
                <a:ext cx="91" cy="36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3" name="AutoShape 948"/>
            <p:cNvSpPr>
              <a:spLocks noChangeArrowheads="1"/>
            </p:cNvSpPr>
            <p:nvPr/>
          </p:nvSpPr>
          <p:spPr bwMode="gray">
            <a:xfrm>
              <a:off x="1917142" y="1600200"/>
              <a:ext cx="5429250" cy="5326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108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우리 마음속 두 마리 개</a:t>
              </a:r>
              <a:r>
                <a:rPr lang="en-US" altLang="ko-KR" sz="28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見</a:t>
              </a:r>
              <a:r>
                <a:rPr lang="en-US" altLang="ko-KR" sz="2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endPara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74" name="Text Box 20"/>
            <p:cNvSpPr txBox="1">
              <a:spLocks noChangeArrowheads="1"/>
            </p:cNvSpPr>
            <p:nvPr/>
          </p:nvSpPr>
          <p:spPr bwMode="gray">
            <a:xfrm>
              <a:off x="4688339" y="2843792"/>
              <a:ext cx="21780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fontAlgn="base" latinLnBrk="1"/>
              <a:r>
                <a:rPr lang="ko-KR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偏見</a:t>
              </a:r>
              <a:endPara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pic>
          <p:nvPicPr>
            <p:cNvPr id="6146" name="Picture 2" descr="http://cfile3.uf.tistory.com/image/230B404651A848DD20EE2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7409" y="3733552"/>
              <a:ext cx="2104512" cy="1423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 descr="http://www.dgupress.com/news/photo/201209/20050_4370_84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0584" y="3672456"/>
              <a:ext cx="2130386" cy="14757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917142" y="1600200"/>
            <a:ext cx="5429250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고정관념</a:t>
            </a:r>
            <a:r>
              <a:rPr lang="en-US" altLang="ko-K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固定觀念</a:t>
            </a:r>
            <a:r>
              <a:rPr lang="en-US" altLang="ko-K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655104" y="2430032"/>
            <a:ext cx="5832648" cy="4338768"/>
            <a:chOff x="1691680" y="2258584"/>
            <a:chExt cx="5832648" cy="4338768"/>
          </a:xfrm>
        </p:grpSpPr>
        <p:pic>
          <p:nvPicPr>
            <p:cNvPr id="12292" name="Picture 4" descr="C:\Users\user\AppData\Local\Microsoft\Windows\Temporary Internet Files\Content.IE5\SW2W839B\그림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29" t="17381" r="11069" b="22026"/>
            <a:stretch/>
          </p:blipFill>
          <p:spPr bwMode="auto">
            <a:xfrm>
              <a:off x="5220072" y="4352928"/>
              <a:ext cx="2271284" cy="22444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91" name="Picture 3" descr="C:\Users\user\AppData\Local\Microsoft\Windows\Temporary Internet Files\Content.IE5\KGMATD4D\그림2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02" t="19099" r="9791" b="18786"/>
            <a:stretch/>
          </p:blipFill>
          <p:spPr bwMode="auto">
            <a:xfrm>
              <a:off x="1700824" y="2258584"/>
              <a:ext cx="1874560" cy="18482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4" name="Group 4"/>
            <p:cNvGrpSpPr>
              <a:grpSpLocks/>
            </p:cNvGrpSpPr>
            <p:nvPr/>
          </p:nvGrpSpPr>
          <p:grpSpPr bwMode="auto">
            <a:xfrm>
              <a:off x="3732213" y="3440820"/>
              <a:ext cx="1619250" cy="1619250"/>
              <a:chOff x="720" y="1152"/>
              <a:chExt cx="720" cy="720"/>
            </a:xfrm>
          </p:grpSpPr>
          <p:sp>
            <p:nvSpPr>
              <p:cNvPr id="25" name="Oval 5"/>
              <p:cNvSpPr>
                <a:spLocks noChangeArrowheads="1"/>
              </p:cNvSpPr>
              <p:nvPr/>
            </p:nvSpPr>
            <p:spPr bwMode="gray">
              <a:xfrm>
                <a:off x="720" y="1152"/>
                <a:ext cx="720" cy="720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969696">
                      <a:gamma/>
                      <a:tint val="47451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Oval 6"/>
              <p:cNvSpPr>
                <a:spLocks noChangeArrowheads="1"/>
              </p:cNvSpPr>
              <p:nvPr/>
            </p:nvSpPr>
            <p:spPr bwMode="gray">
              <a:xfrm>
                <a:off x="755" y="1187"/>
                <a:ext cx="650" cy="650"/>
              </a:xfrm>
              <a:prstGeom prst="ellipse">
                <a:avLst/>
              </a:prstGeom>
              <a:gradFill rotWithShape="1">
                <a:gsLst>
                  <a:gs pos="0">
                    <a:srgbClr val="E8E8E8"/>
                  </a:gs>
                  <a:gs pos="50000">
                    <a:srgbClr val="E8E8E8">
                      <a:gamma/>
                      <a:tint val="15686"/>
                      <a:invGamma/>
                    </a:srgbClr>
                  </a:gs>
                  <a:gs pos="100000">
                    <a:srgbClr val="E8E8E8"/>
                  </a:gs>
                </a:gsLst>
                <a:lin ang="2700000" scaled="1"/>
              </a:gradFill>
              <a:ln w="9525">
                <a:solidFill>
                  <a:srgbClr val="969696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" name="AutoShape 9"/>
            <p:cNvSpPr>
              <a:spLocks noChangeArrowheads="1"/>
            </p:cNvSpPr>
            <p:nvPr/>
          </p:nvSpPr>
          <p:spPr bwMode="gray">
            <a:xfrm>
              <a:off x="5707063" y="2894720"/>
              <a:ext cx="1817265" cy="1038336"/>
            </a:xfrm>
            <a:prstGeom prst="roundRect">
              <a:avLst>
                <a:gd name="adj" fmla="val 11255"/>
              </a:avLst>
            </a:prstGeom>
            <a:solidFill>
              <a:schemeClr val="accent2"/>
            </a:solidFill>
            <a:ln>
              <a:noFill/>
              <a:headEnd/>
              <a:tailEnd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 tIns="91440" bIns="91440" anchor="ctr"/>
            <a:lstStyle/>
            <a:p>
              <a:pPr algn="ctr" fontAlgn="base" latinLnBrk="1"/>
              <a:r>
                <a:rPr lang="ko-KR" altLang="en-US" sz="3200" b="1" dirty="0" smtClean="0">
                  <a:solidFill>
                    <a:schemeClr val="bg1"/>
                  </a:solidFill>
                  <a:latin typeface="휴먼명조" panose="02010504000101010101" pitchFamily="2" charset="-127"/>
                  <a:ea typeface="휴먼명조" panose="02010504000101010101" pitchFamily="2" charset="-127"/>
                </a:rPr>
                <a:t>偏見</a:t>
              </a:r>
              <a:r>
                <a:rPr lang="en-US" sz="3200" dirty="0" smtClean="0">
                  <a:solidFill>
                    <a:srgbClr val="FFFFFF"/>
                  </a:solidFill>
                  <a:cs typeface="Arial" pitchFamily="34" charset="0"/>
                </a:rPr>
                <a:t> </a:t>
              </a:r>
              <a:endParaRPr lang="en-US" sz="3200" dirty="0" smtClean="0">
                <a:solidFill>
                  <a:srgbClr val="FFFFFF"/>
                </a:solidFill>
              </a:endParaRPr>
            </a:p>
          </p:txBody>
        </p:sp>
        <p:sp>
          <p:nvSpPr>
            <p:cNvPr id="28" name="AutoShape 10"/>
            <p:cNvSpPr>
              <a:spLocks noChangeArrowheads="1"/>
            </p:cNvSpPr>
            <p:nvPr/>
          </p:nvSpPr>
          <p:spPr bwMode="gray">
            <a:xfrm>
              <a:off x="1691680" y="4499976"/>
              <a:ext cx="1818000" cy="1036800"/>
            </a:xfrm>
            <a:prstGeom prst="roundRect">
              <a:avLst>
                <a:gd name="adj" fmla="val 11255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tIns="91440" bIns="91440" anchor="ctr">
              <a:noAutofit/>
            </a:bodyPr>
            <a:lstStyle/>
            <a:p>
              <a:pPr algn="ctr"/>
              <a:r>
                <a:rPr lang="ko-KR" altLang="en-US" sz="3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rPr>
                <a:t>先入見</a:t>
              </a:r>
            </a:p>
          </p:txBody>
        </p:sp>
        <p:sp>
          <p:nvSpPr>
            <p:cNvPr id="31" name="Rectangle 8"/>
            <p:cNvSpPr>
              <a:spLocks noChangeArrowheads="1"/>
            </p:cNvSpPr>
            <p:nvPr/>
          </p:nvSpPr>
          <p:spPr bwMode="gray">
            <a:xfrm>
              <a:off x="3840162" y="4005064"/>
              <a:ext cx="1432587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固定觀念</a:t>
              </a:r>
              <a:endPara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endParaRPr>
            </a:p>
          </p:txBody>
        </p:sp>
        <p:sp>
          <p:nvSpPr>
            <p:cNvPr id="32" name="Arc 2"/>
            <p:cNvSpPr>
              <a:spLocks/>
            </p:cNvSpPr>
            <p:nvPr/>
          </p:nvSpPr>
          <p:spPr bwMode="gray">
            <a:xfrm rot="650716">
              <a:off x="3432563" y="3037595"/>
              <a:ext cx="1979613" cy="157321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639 w 32467"/>
                <a:gd name="T1" fmla="*/ 26814 h 26814"/>
                <a:gd name="T2" fmla="*/ 32467 w 32467"/>
                <a:gd name="T3" fmla="*/ 2933 h 26814"/>
                <a:gd name="T4" fmla="*/ 21600 w 32467"/>
                <a:gd name="T5" fmla="*/ 21600 h 26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467" h="26814" fill="none" extrusionOk="0">
                  <a:moveTo>
                    <a:pt x="638" y="26814"/>
                  </a:moveTo>
                  <a:cubicBezTo>
                    <a:pt x="214" y="25108"/>
                    <a:pt x="0" y="2335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5417" y="-1"/>
                    <a:pt x="29167" y="1011"/>
                    <a:pt x="32467" y="2932"/>
                  </a:cubicBezTo>
                </a:path>
                <a:path w="32467" h="26814" stroke="0" extrusionOk="0">
                  <a:moveTo>
                    <a:pt x="638" y="26814"/>
                  </a:moveTo>
                  <a:cubicBezTo>
                    <a:pt x="214" y="25108"/>
                    <a:pt x="0" y="2335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5417" y="-1"/>
                    <a:pt x="29167" y="1011"/>
                    <a:pt x="32467" y="2932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0795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Arc 3"/>
            <p:cNvSpPr>
              <a:spLocks/>
            </p:cNvSpPr>
            <p:nvPr/>
          </p:nvSpPr>
          <p:spPr bwMode="gray">
            <a:xfrm rot="650716" flipH="1" flipV="1">
              <a:off x="3736393" y="3944057"/>
              <a:ext cx="1966913" cy="15621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639 w 32467"/>
                <a:gd name="T1" fmla="*/ 26814 h 26814"/>
                <a:gd name="T2" fmla="*/ 32467 w 32467"/>
                <a:gd name="T3" fmla="*/ 2933 h 26814"/>
                <a:gd name="T4" fmla="*/ 21600 w 32467"/>
                <a:gd name="T5" fmla="*/ 21600 h 26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467" h="26814" fill="none" extrusionOk="0">
                  <a:moveTo>
                    <a:pt x="638" y="26814"/>
                  </a:moveTo>
                  <a:cubicBezTo>
                    <a:pt x="214" y="25108"/>
                    <a:pt x="0" y="2335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5417" y="-1"/>
                    <a:pt x="29167" y="1011"/>
                    <a:pt x="32467" y="2932"/>
                  </a:cubicBezTo>
                </a:path>
                <a:path w="32467" h="26814" stroke="0" extrusionOk="0">
                  <a:moveTo>
                    <a:pt x="638" y="26814"/>
                  </a:moveTo>
                  <a:cubicBezTo>
                    <a:pt x="214" y="25108"/>
                    <a:pt x="0" y="23357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5417" y="-1"/>
                    <a:pt x="29167" y="1011"/>
                    <a:pt x="32467" y="2932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0795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773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917142" y="1600200"/>
            <a:ext cx="5429250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고정관념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固定觀念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의 형성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844394" y="2564904"/>
            <a:ext cx="5445622" cy="3960440"/>
            <a:chOff x="684292" y="2492896"/>
            <a:chExt cx="5445622" cy="3960440"/>
          </a:xfrm>
        </p:grpSpPr>
        <p:sp>
          <p:nvSpPr>
            <p:cNvPr id="25" name="자유형 24"/>
            <p:cNvSpPr/>
            <p:nvPr/>
          </p:nvSpPr>
          <p:spPr>
            <a:xfrm>
              <a:off x="2705207" y="6011184"/>
              <a:ext cx="3410174" cy="442152"/>
            </a:xfrm>
            <a:custGeom>
              <a:avLst/>
              <a:gdLst>
                <a:gd name="connsiteX0" fmla="*/ 0 w 1872977"/>
                <a:gd name="connsiteY0" fmla="*/ 181061 h 362122"/>
                <a:gd name="connsiteX1" fmla="*/ 936489 w 1872977"/>
                <a:gd name="connsiteY1" fmla="*/ 0 h 362122"/>
                <a:gd name="connsiteX2" fmla="*/ 1872977 w 1872977"/>
                <a:gd name="connsiteY2" fmla="*/ 181061 h 362122"/>
                <a:gd name="connsiteX3" fmla="*/ 936489 w 1872977"/>
                <a:gd name="connsiteY3" fmla="*/ 362122 h 362122"/>
                <a:gd name="connsiteX4" fmla="*/ 0 w 1872977"/>
                <a:gd name="connsiteY4" fmla="*/ 181061 h 362122"/>
                <a:gd name="connsiteX0" fmla="*/ 0 w 1728960"/>
                <a:gd name="connsiteY0" fmla="*/ 144016 h 362122"/>
                <a:gd name="connsiteX1" fmla="*/ 792472 w 1728960"/>
                <a:gd name="connsiteY1" fmla="*/ 0 h 362122"/>
                <a:gd name="connsiteX2" fmla="*/ 1728960 w 1728960"/>
                <a:gd name="connsiteY2" fmla="*/ 181061 h 362122"/>
                <a:gd name="connsiteX3" fmla="*/ 792472 w 1728960"/>
                <a:gd name="connsiteY3" fmla="*/ 362122 h 362122"/>
                <a:gd name="connsiteX4" fmla="*/ 0 w 1728960"/>
                <a:gd name="connsiteY4" fmla="*/ 144016 h 362122"/>
                <a:gd name="connsiteX0" fmla="*/ 0 w 1872207"/>
                <a:gd name="connsiteY0" fmla="*/ 144016 h 362122"/>
                <a:gd name="connsiteX1" fmla="*/ 792472 w 1872207"/>
                <a:gd name="connsiteY1" fmla="*/ 0 h 362122"/>
                <a:gd name="connsiteX2" fmla="*/ 1872207 w 1872207"/>
                <a:gd name="connsiteY2" fmla="*/ 144016 h 362122"/>
                <a:gd name="connsiteX3" fmla="*/ 792472 w 1872207"/>
                <a:gd name="connsiteY3" fmla="*/ 362122 h 362122"/>
                <a:gd name="connsiteX4" fmla="*/ 0 w 1872207"/>
                <a:gd name="connsiteY4" fmla="*/ 144016 h 362122"/>
                <a:gd name="connsiteX0" fmla="*/ 0 w 1872207"/>
                <a:gd name="connsiteY0" fmla="*/ 144016 h 319111"/>
                <a:gd name="connsiteX1" fmla="*/ 792472 w 1872207"/>
                <a:gd name="connsiteY1" fmla="*/ 0 h 319111"/>
                <a:gd name="connsiteX2" fmla="*/ 1872207 w 1872207"/>
                <a:gd name="connsiteY2" fmla="*/ 144016 h 319111"/>
                <a:gd name="connsiteX3" fmla="*/ 776845 w 1872207"/>
                <a:gd name="connsiteY3" fmla="*/ 319111 h 319111"/>
                <a:gd name="connsiteX4" fmla="*/ 0 w 1872207"/>
                <a:gd name="connsiteY4" fmla="*/ 144016 h 319111"/>
                <a:gd name="connsiteX0" fmla="*/ 0 w 1871835"/>
                <a:gd name="connsiteY0" fmla="*/ 144016 h 319111"/>
                <a:gd name="connsiteX1" fmla="*/ 792472 w 1871835"/>
                <a:gd name="connsiteY1" fmla="*/ 0 h 319111"/>
                <a:gd name="connsiteX2" fmla="*/ 1871835 w 1871835"/>
                <a:gd name="connsiteY2" fmla="*/ 117004 h 319111"/>
                <a:gd name="connsiteX3" fmla="*/ 776845 w 1871835"/>
                <a:gd name="connsiteY3" fmla="*/ 319111 h 319111"/>
                <a:gd name="connsiteX4" fmla="*/ 0 w 1871835"/>
                <a:gd name="connsiteY4" fmla="*/ 144016 h 319111"/>
                <a:gd name="connsiteX0" fmla="*/ 0 w 1885949"/>
                <a:gd name="connsiteY0" fmla="*/ 136054 h 319111"/>
                <a:gd name="connsiteX1" fmla="*/ 806586 w 1885949"/>
                <a:gd name="connsiteY1" fmla="*/ 0 h 319111"/>
                <a:gd name="connsiteX2" fmla="*/ 1885949 w 1885949"/>
                <a:gd name="connsiteY2" fmla="*/ 117004 h 319111"/>
                <a:gd name="connsiteX3" fmla="*/ 790959 w 1885949"/>
                <a:gd name="connsiteY3" fmla="*/ 319111 h 319111"/>
                <a:gd name="connsiteX4" fmla="*/ 0 w 1885949"/>
                <a:gd name="connsiteY4" fmla="*/ 136054 h 319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5949" h="319111">
                  <a:moveTo>
                    <a:pt x="0" y="136054"/>
                  </a:moveTo>
                  <a:lnTo>
                    <a:pt x="806586" y="0"/>
                  </a:lnTo>
                  <a:lnTo>
                    <a:pt x="1885949" y="117004"/>
                  </a:lnTo>
                  <a:lnTo>
                    <a:pt x="790959" y="319111"/>
                  </a:lnTo>
                  <a:lnTo>
                    <a:pt x="0" y="13605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6" name="그룹 264"/>
            <p:cNvGrpSpPr/>
            <p:nvPr/>
          </p:nvGrpSpPr>
          <p:grpSpPr>
            <a:xfrm rot="20067906" flipH="1">
              <a:off x="3024797" y="5555070"/>
              <a:ext cx="462371" cy="314301"/>
              <a:chOff x="5364088" y="1875438"/>
              <a:chExt cx="696484" cy="473442"/>
            </a:xfrm>
          </p:grpSpPr>
          <p:cxnSp>
            <p:nvCxnSpPr>
              <p:cNvPr id="27" name="직선 연결선 26"/>
              <p:cNvCxnSpPr/>
              <p:nvPr/>
            </p:nvCxnSpPr>
            <p:spPr>
              <a:xfrm flipV="1">
                <a:off x="5364088" y="1916832"/>
                <a:ext cx="648072" cy="432048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타원 27"/>
              <p:cNvSpPr/>
              <p:nvPr/>
            </p:nvSpPr>
            <p:spPr>
              <a:xfrm>
                <a:off x="5994521" y="1875438"/>
                <a:ext cx="66051" cy="6605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29" name="그룹 256"/>
            <p:cNvGrpSpPr/>
            <p:nvPr/>
          </p:nvGrpSpPr>
          <p:grpSpPr>
            <a:xfrm rot="1532094">
              <a:off x="4640025" y="4393069"/>
              <a:ext cx="696484" cy="473442"/>
              <a:chOff x="5364088" y="1875438"/>
              <a:chExt cx="696484" cy="473442"/>
            </a:xfrm>
          </p:grpSpPr>
          <p:cxnSp>
            <p:nvCxnSpPr>
              <p:cNvPr id="30" name="직선 연결선 29"/>
              <p:cNvCxnSpPr/>
              <p:nvPr/>
            </p:nvCxnSpPr>
            <p:spPr>
              <a:xfrm flipV="1">
                <a:off x="5364088" y="1916832"/>
                <a:ext cx="648072" cy="432048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타원 30"/>
              <p:cNvSpPr/>
              <p:nvPr/>
            </p:nvSpPr>
            <p:spPr>
              <a:xfrm>
                <a:off x="5994521" y="1875438"/>
                <a:ext cx="66051" cy="6605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2" name="그룹 250"/>
            <p:cNvGrpSpPr/>
            <p:nvPr/>
          </p:nvGrpSpPr>
          <p:grpSpPr>
            <a:xfrm rot="20805867" flipH="1">
              <a:off x="2976715" y="3000261"/>
              <a:ext cx="831633" cy="569388"/>
              <a:chOff x="5364088" y="1868958"/>
              <a:chExt cx="700962" cy="479922"/>
            </a:xfrm>
          </p:grpSpPr>
          <p:cxnSp>
            <p:nvCxnSpPr>
              <p:cNvPr id="33" name="직선 연결선 32"/>
              <p:cNvCxnSpPr/>
              <p:nvPr/>
            </p:nvCxnSpPr>
            <p:spPr>
              <a:xfrm flipV="1">
                <a:off x="5364088" y="1916832"/>
                <a:ext cx="648072" cy="432048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타원 33"/>
              <p:cNvSpPr/>
              <p:nvPr/>
            </p:nvSpPr>
            <p:spPr>
              <a:xfrm>
                <a:off x="5999742" y="1868958"/>
                <a:ext cx="65308" cy="65308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2345167" y="5355848"/>
              <a:ext cx="497637" cy="392488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0" y="1"/>
                </a:cxn>
                <a:cxn ang="0">
                  <a:pos x="23" y="10"/>
                </a:cxn>
                <a:cxn ang="0">
                  <a:pos x="9" y="27"/>
                </a:cxn>
                <a:cxn ang="0">
                  <a:pos x="2" y="48"/>
                </a:cxn>
                <a:cxn ang="0">
                  <a:pos x="0" y="317"/>
                </a:cxn>
                <a:cxn ang="0">
                  <a:pos x="2" y="330"/>
                </a:cxn>
                <a:cxn ang="0">
                  <a:pos x="9" y="350"/>
                </a:cxn>
                <a:cxn ang="0">
                  <a:pos x="23" y="367"/>
                </a:cxn>
                <a:cxn ang="0">
                  <a:pos x="40" y="376"/>
                </a:cxn>
                <a:cxn ang="0">
                  <a:pos x="428" y="377"/>
                </a:cxn>
                <a:cxn ang="0">
                  <a:pos x="438" y="376"/>
                </a:cxn>
                <a:cxn ang="0">
                  <a:pos x="455" y="367"/>
                </a:cxn>
                <a:cxn ang="0">
                  <a:pos x="469" y="350"/>
                </a:cxn>
                <a:cxn ang="0">
                  <a:pos x="476" y="330"/>
                </a:cxn>
                <a:cxn ang="0">
                  <a:pos x="478" y="60"/>
                </a:cxn>
                <a:cxn ang="0">
                  <a:pos x="476" y="48"/>
                </a:cxn>
                <a:cxn ang="0">
                  <a:pos x="469" y="27"/>
                </a:cxn>
                <a:cxn ang="0">
                  <a:pos x="455" y="10"/>
                </a:cxn>
                <a:cxn ang="0">
                  <a:pos x="438" y="1"/>
                </a:cxn>
                <a:cxn ang="0">
                  <a:pos x="428" y="0"/>
                </a:cxn>
                <a:cxn ang="0">
                  <a:pos x="50" y="224"/>
                </a:cxn>
                <a:cxn ang="0">
                  <a:pos x="134" y="161"/>
                </a:cxn>
                <a:cxn ang="0">
                  <a:pos x="399" y="51"/>
                </a:cxn>
                <a:cxn ang="0">
                  <a:pos x="77" y="51"/>
                </a:cxn>
                <a:cxn ang="0">
                  <a:pos x="429" y="223"/>
                </a:cxn>
                <a:cxn ang="0">
                  <a:pos x="429" y="86"/>
                </a:cxn>
                <a:cxn ang="0">
                  <a:pos x="57" y="326"/>
                </a:cxn>
                <a:cxn ang="0">
                  <a:pos x="54" y="326"/>
                </a:cxn>
                <a:cxn ang="0">
                  <a:pos x="52" y="322"/>
                </a:cxn>
                <a:cxn ang="0">
                  <a:pos x="50" y="283"/>
                </a:cxn>
                <a:cxn ang="0">
                  <a:pos x="240" y="247"/>
                </a:cxn>
                <a:cxn ang="0">
                  <a:pos x="429" y="281"/>
                </a:cxn>
                <a:cxn ang="0">
                  <a:pos x="429" y="317"/>
                </a:cxn>
                <a:cxn ang="0">
                  <a:pos x="428" y="324"/>
                </a:cxn>
                <a:cxn ang="0">
                  <a:pos x="422" y="326"/>
                </a:cxn>
              </a:cxnLst>
              <a:rect l="0" t="0" r="r" b="b"/>
              <a:pathLst>
                <a:path w="478" h="377">
                  <a:moveTo>
                    <a:pt x="428" y="0"/>
                  </a:moveTo>
                  <a:lnTo>
                    <a:pt x="50" y="0"/>
                  </a:lnTo>
                  <a:lnTo>
                    <a:pt x="50" y="0"/>
                  </a:lnTo>
                  <a:lnTo>
                    <a:pt x="40" y="1"/>
                  </a:lnTo>
                  <a:lnTo>
                    <a:pt x="32" y="6"/>
                  </a:lnTo>
                  <a:lnTo>
                    <a:pt x="23" y="10"/>
                  </a:lnTo>
                  <a:lnTo>
                    <a:pt x="16" y="18"/>
                  </a:lnTo>
                  <a:lnTo>
                    <a:pt x="9" y="27"/>
                  </a:lnTo>
                  <a:lnTo>
                    <a:pt x="4" y="37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317"/>
                  </a:lnTo>
                  <a:lnTo>
                    <a:pt x="0" y="317"/>
                  </a:lnTo>
                  <a:lnTo>
                    <a:pt x="2" y="330"/>
                  </a:lnTo>
                  <a:lnTo>
                    <a:pt x="4" y="340"/>
                  </a:lnTo>
                  <a:lnTo>
                    <a:pt x="9" y="350"/>
                  </a:lnTo>
                  <a:lnTo>
                    <a:pt x="16" y="360"/>
                  </a:lnTo>
                  <a:lnTo>
                    <a:pt x="23" y="367"/>
                  </a:lnTo>
                  <a:lnTo>
                    <a:pt x="32" y="372"/>
                  </a:lnTo>
                  <a:lnTo>
                    <a:pt x="40" y="376"/>
                  </a:lnTo>
                  <a:lnTo>
                    <a:pt x="50" y="377"/>
                  </a:lnTo>
                  <a:lnTo>
                    <a:pt x="428" y="377"/>
                  </a:lnTo>
                  <a:lnTo>
                    <a:pt x="428" y="377"/>
                  </a:lnTo>
                  <a:lnTo>
                    <a:pt x="438" y="376"/>
                  </a:lnTo>
                  <a:lnTo>
                    <a:pt x="446" y="372"/>
                  </a:lnTo>
                  <a:lnTo>
                    <a:pt x="455" y="367"/>
                  </a:lnTo>
                  <a:lnTo>
                    <a:pt x="462" y="360"/>
                  </a:lnTo>
                  <a:lnTo>
                    <a:pt x="469" y="350"/>
                  </a:lnTo>
                  <a:lnTo>
                    <a:pt x="473" y="340"/>
                  </a:lnTo>
                  <a:lnTo>
                    <a:pt x="476" y="330"/>
                  </a:lnTo>
                  <a:lnTo>
                    <a:pt x="478" y="317"/>
                  </a:lnTo>
                  <a:lnTo>
                    <a:pt x="478" y="60"/>
                  </a:lnTo>
                  <a:lnTo>
                    <a:pt x="478" y="60"/>
                  </a:lnTo>
                  <a:lnTo>
                    <a:pt x="476" y="48"/>
                  </a:lnTo>
                  <a:lnTo>
                    <a:pt x="473" y="37"/>
                  </a:lnTo>
                  <a:lnTo>
                    <a:pt x="469" y="27"/>
                  </a:lnTo>
                  <a:lnTo>
                    <a:pt x="462" y="18"/>
                  </a:lnTo>
                  <a:lnTo>
                    <a:pt x="455" y="10"/>
                  </a:lnTo>
                  <a:lnTo>
                    <a:pt x="446" y="6"/>
                  </a:lnTo>
                  <a:lnTo>
                    <a:pt x="438" y="1"/>
                  </a:lnTo>
                  <a:lnTo>
                    <a:pt x="428" y="0"/>
                  </a:lnTo>
                  <a:lnTo>
                    <a:pt x="428" y="0"/>
                  </a:lnTo>
                  <a:close/>
                  <a:moveTo>
                    <a:pt x="134" y="161"/>
                  </a:moveTo>
                  <a:lnTo>
                    <a:pt x="50" y="224"/>
                  </a:lnTo>
                  <a:lnTo>
                    <a:pt x="50" y="90"/>
                  </a:lnTo>
                  <a:lnTo>
                    <a:pt x="134" y="161"/>
                  </a:lnTo>
                  <a:close/>
                  <a:moveTo>
                    <a:pt x="77" y="51"/>
                  </a:moveTo>
                  <a:lnTo>
                    <a:pt x="399" y="51"/>
                  </a:lnTo>
                  <a:lnTo>
                    <a:pt x="240" y="191"/>
                  </a:lnTo>
                  <a:lnTo>
                    <a:pt x="77" y="51"/>
                  </a:lnTo>
                  <a:close/>
                  <a:moveTo>
                    <a:pt x="429" y="86"/>
                  </a:moveTo>
                  <a:lnTo>
                    <a:pt x="429" y="223"/>
                  </a:lnTo>
                  <a:lnTo>
                    <a:pt x="346" y="160"/>
                  </a:lnTo>
                  <a:lnTo>
                    <a:pt x="429" y="86"/>
                  </a:lnTo>
                  <a:close/>
                  <a:moveTo>
                    <a:pt x="422" y="326"/>
                  </a:moveTo>
                  <a:lnTo>
                    <a:pt x="57" y="326"/>
                  </a:lnTo>
                  <a:lnTo>
                    <a:pt x="57" y="326"/>
                  </a:lnTo>
                  <a:lnTo>
                    <a:pt x="54" y="326"/>
                  </a:lnTo>
                  <a:lnTo>
                    <a:pt x="53" y="324"/>
                  </a:lnTo>
                  <a:lnTo>
                    <a:pt x="52" y="322"/>
                  </a:lnTo>
                  <a:lnTo>
                    <a:pt x="50" y="317"/>
                  </a:lnTo>
                  <a:lnTo>
                    <a:pt x="50" y="283"/>
                  </a:lnTo>
                  <a:lnTo>
                    <a:pt x="170" y="189"/>
                  </a:lnTo>
                  <a:lnTo>
                    <a:pt x="240" y="247"/>
                  </a:lnTo>
                  <a:lnTo>
                    <a:pt x="310" y="191"/>
                  </a:lnTo>
                  <a:lnTo>
                    <a:pt x="429" y="281"/>
                  </a:lnTo>
                  <a:lnTo>
                    <a:pt x="429" y="317"/>
                  </a:lnTo>
                  <a:lnTo>
                    <a:pt x="429" y="317"/>
                  </a:lnTo>
                  <a:lnTo>
                    <a:pt x="429" y="322"/>
                  </a:lnTo>
                  <a:lnTo>
                    <a:pt x="428" y="324"/>
                  </a:lnTo>
                  <a:lnTo>
                    <a:pt x="425" y="326"/>
                  </a:lnTo>
                  <a:lnTo>
                    <a:pt x="422" y="326"/>
                  </a:lnTo>
                  <a:lnTo>
                    <a:pt x="422" y="3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031372" y="5157946"/>
              <a:ext cx="1132271" cy="104563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>
                <a:rot lat="11280000" lon="13200000" rev="0"/>
              </a:camera>
              <a:lightRig rig="threePt" dir="t">
                <a:rot lat="0" lon="0" rev="4800000"/>
              </a:lightRig>
            </a:scene3d>
            <a:sp3d extrusionH="1016000" prstMaterial="matte"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3347864" y="3966541"/>
              <a:ext cx="1132271" cy="113227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>
                <a:rot lat="11100000" lon="9900000" rev="0"/>
              </a:camera>
              <a:lightRig rig="threePt" dir="t"/>
            </a:scene3d>
            <a:sp3d extrusionH="762000" prstMaterial="matte">
              <a:extrusionClr>
                <a:schemeClr val="tx1">
                  <a:lumMod val="65000"/>
                  <a:lumOff val="3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9" name="그룹 157"/>
            <p:cNvGrpSpPr/>
            <p:nvPr/>
          </p:nvGrpSpPr>
          <p:grpSpPr>
            <a:xfrm>
              <a:off x="3569296" y="4234775"/>
              <a:ext cx="712664" cy="624970"/>
              <a:chOff x="-2767013" y="3316288"/>
              <a:chExt cx="915988" cy="803275"/>
            </a:xfrm>
          </p:grpSpPr>
          <p:sp>
            <p:nvSpPr>
              <p:cNvPr id="56" name="Freeform 35"/>
              <p:cNvSpPr>
                <a:spLocks/>
              </p:cNvSpPr>
              <p:nvPr/>
            </p:nvSpPr>
            <p:spPr bwMode="auto">
              <a:xfrm>
                <a:off x="-2767013" y="3551238"/>
                <a:ext cx="144463" cy="525463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1" y="2"/>
                  </a:cxn>
                  <a:cxn ang="0">
                    <a:pos x="6" y="6"/>
                  </a:cxn>
                  <a:cxn ang="0">
                    <a:pos x="1" y="12"/>
                  </a:cxn>
                  <a:cxn ang="0">
                    <a:pos x="0" y="20"/>
                  </a:cxn>
                  <a:cxn ang="0">
                    <a:pos x="0" y="312"/>
                  </a:cxn>
                  <a:cxn ang="0">
                    <a:pos x="0" y="312"/>
                  </a:cxn>
                  <a:cxn ang="0">
                    <a:pos x="1" y="319"/>
                  </a:cxn>
                  <a:cxn ang="0">
                    <a:pos x="6" y="325"/>
                  </a:cxn>
                  <a:cxn ang="0">
                    <a:pos x="11" y="329"/>
                  </a:cxn>
                  <a:cxn ang="0">
                    <a:pos x="18" y="331"/>
                  </a:cxn>
                  <a:cxn ang="0">
                    <a:pos x="73" y="331"/>
                  </a:cxn>
                  <a:cxn ang="0">
                    <a:pos x="73" y="331"/>
                  </a:cxn>
                  <a:cxn ang="0">
                    <a:pos x="80" y="329"/>
                  </a:cxn>
                  <a:cxn ang="0">
                    <a:pos x="86" y="325"/>
                  </a:cxn>
                  <a:cxn ang="0">
                    <a:pos x="90" y="319"/>
                  </a:cxn>
                  <a:cxn ang="0">
                    <a:pos x="91" y="312"/>
                  </a:cxn>
                  <a:cxn ang="0">
                    <a:pos x="91" y="20"/>
                  </a:cxn>
                  <a:cxn ang="0">
                    <a:pos x="91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3" y="0"/>
                  </a:cxn>
                  <a:cxn ang="0">
                    <a:pos x="73" y="0"/>
                  </a:cxn>
                </a:cxnLst>
                <a:rect l="0" t="0" r="r" b="b"/>
                <a:pathLst>
                  <a:path w="91" h="331">
                    <a:moveTo>
                      <a:pt x="73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0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1" y="319"/>
                    </a:lnTo>
                    <a:lnTo>
                      <a:pt x="6" y="325"/>
                    </a:lnTo>
                    <a:lnTo>
                      <a:pt x="11" y="329"/>
                    </a:lnTo>
                    <a:lnTo>
                      <a:pt x="18" y="331"/>
                    </a:lnTo>
                    <a:lnTo>
                      <a:pt x="73" y="331"/>
                    </a:lnTo>
                    <a:lnTo>
                      <a:pt x="73" y="331"/>
                    </a:lnTo>
                    <a:lnTo>
                      <a:pt x="80" y="329"/>
                    </a:lnTo>
                    <a:lnTo>
                      <a:pt x="86" y="325"/>
                    </a:lnTo>
                    <a:lnTo>
                      <a:pt x="90" y="319"/>
                    </a:lnTo>
                    <a:lnTo>
                      <a:pt x="91" y="312"/>
                    </a:lnTo>
                    <a:lnTo>
                      <a:pt x="91" y="20"/>
                    </a:lnTo>
                    <a:lnTo>
                      <a:pt x="91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6"/>
              <p:cNvSpPr>
                <a:spLocks/>
              </p:cNvSpPr>
              <p:nvPr/>
            </p:nvSpPr>
            <p:spPr bwMode="auto">
              <a:xfrm>
                <a:off x="-2570163" y="3475038"/>
                <a:ext cx="146050" cy="601663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1"/>
                  </a:cxn>
                  <a:cxn ang="0">
                    <a:pos x="4" y="4"/>
                  </a:cxn>
                  <a:cxn ang="0">
                    <a:pos x="2" y="11"/>
                  </a:cxn>
                  <a:cxn ang="0">
                    <a:pos x="0" y="18"/>
                  </a:cxn>
                  <a:cxn ang="0">
                    <a:pos x="0" y="360"/>
                  </a:cxn>
                  <a:cxn ang="0">
                    <a:pos x="0" y="360"/>
                  </a:cxn>
                  <a:cxn ang="0">
                    <a:pos x="2" y="367"/>
                  </a:cxn>
                  <a:cxn ang="0">
                    <a:pos x="4" y="373"/>
                  </a:cxn>
                  <a:cxn ang="0">
                    <a:pos x="12" y="377"/>
                  </a:cxn>
                  <a:cxn ang="0">
                    <a:pos x="19" y="379"/>
                  </a:cxn>
                  <a:cxn ang="0">
                    <a:pos x="73" y="379"/>
                  </a:cxn>
                  <a:cxn ang="0">
                    <a:pos x="73" y="379"/>
                  </a:cxn>
                  <a:cxn ang="0">
                    <a:pos x="80" y="377"/>
                  </a:cxn>
                  <a:cxn ang="0">
                    <a:pos x="86" y="373"/>
                  </a:cxn>
                  <a:cxn ang="0">
                    <a:pos x="90" y="367"/>
                  </a:cxn>
                  <a:cxn ang="0">
                    <a:pos x="92" y="360"/>
                  </a:cxn>
                  <a:cxn ang="0">
                    <a:pos x="92" y="18"/>
                  </a:cxn>
                  <a:cxn ang="0">
                    <a:pos x="92" y="18"/>
                  </a:cxn>
                  <a:cxn ang="0">
                    <a:pos x="90" y="11"/>
                  </a:cxn>
                  <a:cxn ang="0">
                    <a:pos x="86" y="4"/>
                  </a:cxn>
                  <a:cxn ang="0">
                    <a:pos x="80" y="1"/>
                  </a:cxn>
                  <a:cxn ang="0">
                    <a:pos x="73" y="0"/>
                  </a:cxn>
                  <a:cxn ang="0">
                    <a:pos x="73" y="0"/>
                  </a:cxn>
                </a:cxnLst>
                <a:rect l="0" t="0" r="r" b="b"/>
                <a:pathLst>
                  <a:path w="92" h="379">
                    <a:moveTo>
                      <a:pt x="73" y="0"/>
                    </a:moveTo>
                    <a:lnTo>
                      <a:pt x="19" y="0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4" y="4"/>
                    </a:lnTo>
                    <a:lnTo>
                      <a:pt x="2" y="11"/>
                    </a:lnTo>
                    <a:lnTo>
                      <a:pt x="0" y="18"/>
                    </a:lnTo>
                    <a:lnTo>
                      <a:pt x="0" y="360"/>
                    </a:lnTo>
                    <a:lnTo>
                      <a:pt x="0" y="360"/>
                    </a:lnTo>
                    <a:lnTo>
                      <a:pt x="2" y="367"/>
                    </a:lnTo>
                    <a:lnTo>
                      <a:pt x="4" y="373"/>
                    </a:lnTo>
                    <a:lnTo>
                      <a:pt x="12" y="377"/>
                    </a:lnTo>
                    <a:lnTo>
                      <a:pt x="19" y="379"/>
                    </a:lnTo>
                    <a:lnTo>
                      <a:pt x="73" y="379"/>
                    </a:lnTo>
                    <a:lnTo>
                      <a:pt x="73" y="379"/>
                    </a:lnTo>
                    <a:lnTo>
                      <a:pt x="80" y="377"/>
                    </a:lnTo>
                    <a:lnTo>
                      <a:pt x="86" y="373"/>
                    </a:lnTo>
                    <a:lnTo>
                      <a:pt x="90" y="367"/>
                    </a:lnTo>
                    <a:lnTo>
                      <a:pt x="92" y="360"/>
                    </a:lnTo>
                    <a:lnTo>
                      <a:pt x="92" y="18"/>
                    </a:lnTo>
                    <a:lnTo>
                      <a:pt x="92" y="18"/>
                    </a:lnTo>
                    <a:lnTo>
                      <a:pt x="90" y="11"/>
                    </a:lnTo>
                    <a:lnTo>
                      <a:pt x="86" y="4"/>
                    </a:lnTo>
                    <a:lnTo>
                      <a:pt x="80" y="1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7"/>
              <p:cNvSpPr>
                <a:spLocks/>
              </p:cNvSpPr>
              <p:nvPr/>
            </p:nvSpPr>
            <p:spPr bwMode="auto">
              <a:xfrm>
                <a:off x="-2374900" y="3395663"/>
                <a:ext cx="147638" cy="603250"/>
              </a:xfrm>
              <a:custGeom>
                <a:avLst/>
                <a:gdLst/>
                <a:ahLst/>
                <a:cxnLst>
                  <a:cxn ang="0">
                    <a:pos x="93" y="18"/>
                  </a:cxn>
                  <a:cxn ang="0">
                    <a:pos x="93" y="18"/>
                  </a:cxn>
                  <a:cxn ang="0">
                    <a:pos x="92" y="11"/>
                  </a:cxn>
                  <a:cxn ang="0">
                    <a:pos x="87" y="5"/>
                  </a:cxn>
                  <a:cxn ang="0">
                    <a:pos x="82" y="1"/>
                  </a:cxn>
                  <a:cxn ang="0">
                    <a:pos x="73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3" y="1"/>
                  </a:cxn>
                  <a:cxn ang="0">
                    <a:pos x="6" y="5"/>
                  </a:cxn>
                  <a:cxn ang="0">
                    <a:pos x="2" y="11"/>
                  </a:cxn>
                  <a:cxn ang="0">
                    <a:pos x="0" y="18"/>
                  </a:cxn>
                  <a:cxn ang="0">
                    <a:pos x="0" y="380"/>
                  </a:cxn>
                  <a:cxn ang="0">
                    <a:pos x="93" y="271"/>
                  </a:cxn>
                  <a:cxn ang="0">
                    <a:pos x="93" y="18"/>
                  </a:cxn>
                </a:cxnLst>
                <a:rect l="0" t="0" r="r" b="b"/>
                <a:pathLst>
                  <a:path w="93" h="380">
                    <a:moveTo>
                      <a:pt x="93" y="18"/>
                    </a:moveTo>
                    <a:lnTo>
                      <a:pt x="93" y="18"/>
                    </a:lnTo>
                    <a:lnTo>
                      <a:pt x="92" y="11"/>
                    </a:lnTo>
                    <a:lnTo>
                      <a:pt x="87" y="5"/>
                    </a:lnTo>
                    <a:lnTo>
                      <a:pt x="82" y="1"/>
                    </a:lnTo>
                    <a:lnTo>
                      <a:pt x="73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6" y="5"/>
                    </a:lnTo>
                    <a:lnTo>
                      <a:pt x="2" y="11"/>
                    </a:lnTo>
                    <a:lnTo>
                      <a:pt x="0" y="18"/>
                    </a:lnTo>
                    <a:lnTo>
                      <a:pt x="0" y="380"/>
                    </a:lnTo>
                    <a:lnTo>
                      <a:pt x="93" y="271"/>
                    </a:lnTo>
                    <a:lnTo>
                      <a:pt x="93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8"/>
              <p:cNvSpPr>
                <a:spLocks/>
              </p:cNvSpPr>
              <p:nvPr/>
            </p:nvSpPr>
            <p:spPr bwMode="auto">
              <a:xfrm>
                <a:off x="-2176463" y="3316288"/>
                <a:ext cx="146050" cy="608013"/>
              </a:xfrm>
              <a:custGeom>
                <a:avLst/>
                <a:gdLst/>
                <a:ahLst/>
                <a:cxnLst>
                  <a:cxn ang="0">
                    <a:pos x="82" y="346"/>
                  </a:cxn>
                  <a:cxn ang="0">
                    <a:pos x="45" y="313"/>
                  </a:cxn>
                  <a:cxn ang="0">
                    <a:pos x="92" y="296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1" y="12"/>
                  </a:cxn>
                  <a:cxn ang="0">
                    <a:pos x="87" y="5"/>
                  </a:cxn>
                  <a:cxn ang="0">
                    <a:pos x="80" y="1"/>
                  </a:cxn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1" y="1"/>
                  </a:cxn>
                  <a:cxn ang="0">
                    <a:pos x="5" y="5"/>
                  </a:cxn>
                  <a:cxn ang="0">
                    <a:pos x="1" y="12"/>
                  </a:cxn>
                  <a:cxn ang="0">
                    <a:pos x="0" y="20"/>
                  </a:cxn>
                  <a:cxn ang="0">
                    <a:pos x="0" y="340"/>
                  </a:cxn>
                  <a:cxn ang="0">
                    <a:pos x="51" y="383"/>
                  </a:cxn>
                  <a:cxn ang="0">
                    <a:pos x="82" y="346"/>
                  </a:cxn>
                </a:cxnLst>
                <a:rect l="0" t="0" r="r" b="b"/>
                <a:pathLst>
                  <a:path w="92" h="383">
                    <a:moveTo>
                      <a:pt x="82" y="346"/>
                    </a:moveTo>
                    <a:lnTo>
                      <a:pt x="45" y="313"/>
                    </a:lnTo>
                    <a:lnTo>
                      <a:pt x="92" y="296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1" y="12"/>
                    </a:lnTo>
                    <a:lnTo>
                      <a:pt x="87" y="5"/>
                    </a:lnTo>
                    <a:lnTo>
                      <a:pt x="80" y="1"/>
                    </a:lnTo>
                    <a:lnTo>
                      <a:pt x="72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2"/>
                    </a:lnTo>
                    <a:lnTo>
                      <a:pt x="0" y="20"/>
                    </a:lnTo>
                    <a:lnTo>
                      <a:pt x="0" y="340"/>
                    </a:lnTo>
                    <a:lnTo>
                      <a:pt x="51" y="383"/>
                    </a:lnTo>
                    <a:lnTo>
                      <a:pt x="82" y="34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9"/>
              <p:cNvSpPr>
                <a:spLocks/>
              </p:cNvSpPr>
              <p:nvPr/>
            </p:nvSpPr>
            <p:spPr bwMode="auto">
              <a:xfrm>
                <a:off x="-2390775" y="3746500"/>
                <a:ext cx="539750" cy="373063"/>
              </a:xfrm>
              <a:custGeom>
                <a:avLst/>
                <a:gdLst/>
                <a:ahLst/>
                <a:cxnLst>
                  <a:cxn ang="0">
                    <a:pos x="0" y="195"/>
                  </a:cxn>
                  <a:cxn ang="0">
                    <a:pos x="109" y="66"/>
                  </a:cxn>
                  <a:cxn ang="0">
                    <a:pos x="187" y="133"/>
                  </a:cxn>
                  <a:cxn ang="0">
                    <a:pos x="239" y="73"/>
                  </a:cxn>
                  <a:cxn ang="0">
                    <a:pos x="209" y="47"/>
                  </a:cxn>
                  <a:cxn ang="0">
                    <a:pos x="275" y="23"/>
                  </a:cxn>
                  <a:cxn ang="0">
                    <a:pos x="340" y="0"/>
                  </a:cxn>
                  <a:cxn ang="0">
                    <a:pos x="328" y="69"/>
                  </a:cxn>
                  <a:cxn ang="0">
                    <a:pos x="316" y="137"/>
                  </a:cxn>
                  <a:cxn ang="0">
                    <a:pos x="287" y="113"/>
                  </a:cxn>
                  <a:cxn ang="0">
                    <a:pos x="236" y="173"/>
                  </a:cxn>
                  <a:cxn ang="0">
                    <a:pos x="236" y="175"/>
                  </a:cxn>
                  <a:cxn ang="0">
                    <a:pos x="195" y="222"/>
                  </a:cxn>
                  <a:cxn ang="0">
                    <a:pos x="116" y="156"/>
                  </a:cxn>
                  <a:cxn ang="0">
                    <a:pos x="49" y="235"/>
                  </a:cxn>
                  <a:cxn ang="0">
                    <a:pos x="0" y="195"/>
                  </a:cxn>
                  <a:cxn ang="0">
                    <a:pos x="0" y="195"/>
                  </a:cxn>
                </a:cxnLst>
                <a:rect l="0" t="0" r="r" b="b"/>
                <a:pathLst>
                  <a:path w="340" h="235">
                    <a:moveTo>
                      <a:pt x="0" y="195"/>
                    </a:moveTo>
                    <a:lnTo>
                      <a:pt x="109" y="66"/>
                    </a:lnTo>
                    <a:lnTo>
                      <a:pt x="187" y="133"/>
                    </a:lnTo>
                    <a:lnTo>
                      <a:pt x="239" y="73"/>
                    </a:lnTo>
                    <a:lnTo>
                      <a:pt x="209" y="47"/>
                    </a:lnTo>
                    <a:lnTo>
                      <a:pt x="275" y="23"/>
                    </a:lnTo>
                    <a:lnTo>
                      <a:pt x="340" y="0"/>
                    </a:lnTo>
                    <a:lnTo>
                      <a:pt x="328" y="69"/>
                    </a:lnTo>
                    <a:lnTo>
                      <a:pt x="316" y="137"/>
                    </a:lnTo>
                    <a:lnTo>
                      <a:pt x="287" y="113"/>
                    </a:lnTo>
                    <a:lnTo>
                      <a:pt x="236" y="173"/>
                    </a:lnTo>
                    <a:lnTo>
                      <a:pt x="236" y="175"/>
                    </a:lnTo>
                    <a:lnTo>
                      <a:pt x="195" y="222"/>
                    </a:lnTo>
                    <a:lnTo>
                      <a:pt x="116" y="156"/>
                    </a:lnTo>
                    <a:lnTo>
                      <a:pt x="49" y="235"/>
                    </a:lnTo>
                    <a:lnTo>
                      <a:pt x="0" y="195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1" name="직사각형 40"/>
            <p:cNvSpPr/>
            <p:nvPr/>
          </p:nvSpPr>
          <p:spPr>
            <a:xfrm>
              <a:off x="4076989" y="2770872"/>
              <a:ext cx="1132271" cy="1132271"/>
            </a:xfrm>
            <a:prstGeom prst="rect">
              <a:avLst/>
            </a:prstGeom>
            <a:solidFill>
              <a:srgbClr val="1AAAAA"/>
            </a:solidFill>
            <a:ln>
              <a:noFill/>
            </a:ln>
            <a:scene3d>
              <a:camera prst="orthographicFront">
                <a:rot lat="10980000" lon="12000000" rev="0"/>
              </a:camera>
              <a:lightRig rig="threePt" dir="t">
                <a:rot lat="0" lon="0" rev="4800000"/>
              </a:lightRig>
            </a:scene3d>
            <a:sp3d extrusionH="762000">
              <a:extrusionClr>
                <a:srgbClr val="1AAAAA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3" name="그룹 161"/>
            <p:cNvGrpSpPr/>
            <p:nvPr/>
          </p:nvGrpSpPr>
          <p:grpSpPr>
            <a:xfrm>
              <a:off x="4393003" y="2981771"/>
              <a:ext cx="510270" cy="712406"/>
              <a:chOff x="-2671763" y="1741488"/>
              <a:chExt cx="657225" cy="917575"/>
            </a:xfrm>
          </p:grpSpPr>
          <p:sp>
            <p:nvSpPr>
              <p:cNvPr id="45" name="Freeform 24"/>
              <p:cNvSpPr>
                <a:spLocks noEditPoints="1"/>
              </p:cNvSpPr>
              <p:nvPr/>
            </p:nvSpPr>
            <p:spPr bwMode="auto">
              <a:xfrm>
                <a:off x="-2487613" y="2087563"/>
                <a:ext cx="290513" cy="242888"/>
              </a:xfrm>
              <a:custGeom>
                <a:avLst/>
                <a:gdLst/>
                <a:ahLst/>
                <a:cxnLst>
                  <a:cxn ang="0">
                    <a:pos x="148" y="150"/>
                  </a:cxn>
                  <a:cxn ang="0">
                    <a:pos x="168" y="153"/>
                  </a:cxn>
                  <a:cxn ang="0">
                    <a:pos x="173" y="143"/>
                  </a:cxn>
                  <a:cxn ang="0">
                    <a:pos x="175" y="129"/>
                  </a:cxn>
                  <a:cxn ang="0">
                    <a:pos x="177" y="116"/>
                  </a:cxn>
                  <a:cxn ang="0">
                    <a:pos x="183" y="72"/>
                  </a:cxn>
                  <a:cxn ang="0">
                    <a:pos x="178" y="39"/>
                  </a:cxn>
                  <a:cxn ang="0">
                    <a:pos x="167" y="20"/>
                  </a:cxn>
                  <a:cxn ang="0">
                    <a:pos x="150" y="6"/>
                  </a:cxn>
                  <a:cxn ang="0">
                    <a:pos x="133" y="0"/>
                  </a:cxn>
                  <a:cxn ang="0">
                    <a:pos x="121" y="0"/>
                  </a:cxn>
                  <a:cxn ang="0">
                    <a:pos x="121" y="0"/>
                  </a:cxn>
                  <a:cxn ang="0">
                    <a:pos x="95" y="5"/>
                  </a:cxn>
                  <a:cxn ang="0">
                    <a:pos x="73" y="3"/>
                  </a:cxn>
                  <a:cxn ang="0">
                    <a:pos x="45" y="3"/>
                  </a:cxn>
                  <a:cxn ang="0">
                    <a:pos x="28" y="9"/>
                  </a:cxn>
                  <a:cxn ang="0">
                    <a:pos x="10" y="25"/>
                  </a:cxn>
                  <a:cxn ang="0">
                    <a:pos x="1" y="42"/>
                  </a:cxn>
                  <a:cxn ang="0">
                    <a:pos x="0" y="63"/>
                  </a:cxn>
                  <a:cxn ang="0">
                    <a:pos x="0" y="70"/>
                  </a:cxn>
                  <a:cxn ang="0">
                    <a:pos x="13" y="149"/>
                  </a:cxn>
                  <a:cxn ang="0">
                    <a:pos x="8" y="146"/>
                  </a:cxn>
                  <a:cxn ang="0">
                    <a:pos x="35" y="153"/>
                  </a:cxn>
                  <a:cxn ang="0">
                    <a:pos x="24" y="103"/>
                  </a:cxn>
                  <a:cxn ang="0">
                    <a:pos x="20" y="72"/>
                  </a:cxn>
                  <a:cxn ang="0">
                    <a:pos x="20" y="70"/>
                  </a:cxn>
                  <a:cxn ang="0">
                    <a:pos x="20" y="69"/>
                  </a:cxn>
                  <a:cxn ang="0">
                    <a:pos x="21" y="53"/>
                  </a:cxn>
                  <a:cxn ang="0">
                    <a:pos x="25" y="39"/>
                  </a:cxn>
                  <a:cxn ang="0">
                    <a:pos x="35" y="29"/>
                  </a:cxn>
                  <a:cxn ang="0">
                    <a:pos x="57" y="23"/>
                  </a:cxn>
                  <a:cxn ang="0">
                    <a:pos x="61" y="36"/>
                  </a:cxn>
                  <a:cxn ang="0">
                    <a:pos x="55" y="49"/>
                  </a:cxn>
                  <a:cxn ang="0">
                    <a:pos x="55" y="70"/>
                  </a:cxn>
                  <a:cxn ang="0">
                    <a:pos x="64" y="95"/>
                  </a:cxn>
                  <a:cxn ang="0">
                    <a:pos x="75" y="107"/>
                  </a:cxn>
                  <a:cxn ang="0">
                    <a:pos x="93" y="113"/>
                  </a:cxn>
                  <a:cxn ang="0">
                    <a:pos x="108" y="109"/>
                  </a:cxn>
                  <a:cxn ang="0">
                    <a:pos x="121" y="95"/>
                  </a:cxn>
                  <a:cxn ang="0">
                    <a:pos x="130" y="79"/>
                  </a:cxn>
                  <a:cxn ang="0">
                    <a:pos x="133" y="63"/>
                  </a:cxn>
                  <a:cxn ang="0">
                    <a:pos x="127" y="43"/>
                  </a:cxn>
                  <a:cxn ang="0">
                    <a:pos x="118" y="29"/>
                  </a:cxn>
                  <a:cxn ang="0">
                    <a:pos x="121" y="22"/>
                  </a:cxn>
                  <a:cxn ang="0">
                    <a:pos x="133" y="23"/>
                  </a:cxn>
                  <a:cxn ang="0">
                    <a:pos x="147" y="30"/>
                  </a:cxn>
                  <a:cxn ang="0">
                    <a:pos x="158" y="47"/>
                  </a:cxn>
                  <a:cxn ang="0">
                    <a:pos x="163" y="72"/>
                  </a:cxn>
                  <a:cxn ang="0">
                    <a:pos x="157" y="112"/>
                  </a:cxn>
                  <a:cxn ang="0">
                    <a:pos x="154" y="125"/>
                  </a:cxn>
                  <a:cxn ang="0">
                    <a:pos x="100" y="87"/>
                  </a:cxn>
                  <a:cxn ang="0">
                    <a:pos x="94" y="92"/>
                  </a:cxn>
                  <a:cxn ang="0">
                    <a:pos x="90" y="92"/>
                  </a:cxn>
                  <a:cxn ang="0">
                    <a:pos x="84" y="86"/>
                  </a:cxn>
                  <a:cxn ang="0">
                    <a:pos x="77" y="70"/>
                  </a:cxn>
                  <a:cxn ang="0">
                    <a:pos x="77" y="55"/>
                  </a:cxn>
                  <a:cxn ang="0">
                    <a:pos x="81" y="42"/>
                  </a:cxn>
                  <a:cxn ang="0">
                    <a:pos x="90" y="33"/>
                  </a:cxn>
                  <a:cxn ang="0">
                    <a:pos x="101" y="42"/>
                  </a:cxn>
                  <a:cxn ang="0">
                    <a:pos x="110" y="56"/>
                  </a:cxn>
                  <a:cxn ang="0">
                    <a:pos x="110" y="72"/>
                  </a:cxn>
                </a:cxnLst>
                <a:rect l="0" t="0" r="r" b="b"/>
                <a:pathLst>
                  <a:path w="183" h="153">
                    <a:moveTo>
                      <a:pt x="154" y="125"/>
                    </a:moveTo>
                    <a:lnTo>
                      <a:pt x="154" y="125"/>
                    </a:lnTo>
                    <a:lnTo>
                      <a:pt x="148" y="150"/>
                    </a:lnTo>
                    <a:lnTo>
                      <a:pt x="148" y="150"/>
                    </a:lnTo>
                    <a:lnTo>
                      <a:pt x="148" y="153"/>
                    </a:lnTo>
                    <a:lnTo>
                      <a:pt x="168" y="153"/>
                    </a:lnTo>
                    <a:lnTo>
                      <a:pt x="168" y="153"/>
                    </a:lnTo>
                    <a:lnTo>
                      <a:pt x="173" y="143"/>
                    </a:lnTo>
                    <a:lnTo>
                      <a:pt x="173" y="143"/>
                    </a:lnTo>
                    <a:lnTo>
                      <a:pt x="173" y="143"/>
                    </a:lnTo>
                    <a:lnTo>
                      <a:pt x="173" y="143"/>
                    </a:lnTo>
                    <a:lnTo>
                      <a:pt x="175" y="129"/>
                    </a:lnTo>
                    <a:lnTo>
                      <a:pt x="175" y="129"/>
                    </a:lnTo>
                    <a:lnTo>
                      <a:pt x="177" y="116"/>
                    </a:lnTo>
                    <a:lnTo>
                      <a:pt x="177" y="116"/>
                    </a:lnTo>
                    <a:lnTo>
                      <a:pt x="181" y="96"/>
                    </a:lnTo>
                    <a:lnTo>
                      <a:pt x="183" y="72"/>
                    </a:lnTo>
                    <a:lnTo>
                      <a:pt x="183" y="72"/>
                    </a:lnTo>
                    <a:lnTo>
                      <a:pt x="183" y="62"/>
                    </a:lnTo>
                    <a:lnTo>
                      <a:pt x="181" y="50"/>
                    </a:lnTo>
                    <a:lnTo>
                      <a:pt x="178" y="39"/>
                    </a:lnTo>
                    <a:lnTo>
                      <a:pt x="174" y="29"/>
                    </a:lnTo>
                    <a:lnTo>
                      <a:pt x="174" y="29"/>
                    </a:lnTo>
                    <a:lnTo>
                      <a:pt x="167" y="20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0" y="6"/>
                    </a:lnTo>
                    <a:lnTo>
                      <a:pt x="138" y="2"/>
                    </a:lnTo>
                    <a:lnTo>
                      <a:pt x="138" y="2"/>
                    </a:lnTo>
                    <a:lnTo>
                      <a:pt x="133" y="0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13" y="0"/>
                    </a:lnTo>
                    <a:lnTo>
                      <a:pt x="104" y="2"/>
                    </a:lnTo>
                    <a:lnTo>
                      <a:pt x="95" y="5"/>
                    </a:lnTo>
                    <a:lnTo>
                      <a:pt x="88" y="7"/>
                    </a:lnTo>
                    <a:lnTo>
                      <a:pt x="88" y="7"/>
                    </a:lnTo>
                    <a:lnTo>
                      <a:pt x="73" y="3"/>
                    </a:lnTo>
                    <a:lnTo>
                      <a:pt x="57" y="2"/>
                    </a:lnTo>
                    <a:lnTo>
                      <a:pt x="57" y="2"/>
                    </a:lnTo>
                    <a:lnTo>
                      <a:pt x="45" y="3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28" y="9"/>
                    </a:lnTo>
                    <a:lnTo>
                      <a:pt x="21" y="13"/>
                    </a:lnTo>
                    <a:lnTo>
                      <a:pt x="15" y="17"/>
                    </a:lnTo>
                    <a:lnTo>
                      <a:pt x="10" y="25"/>
                    </a:lnTo>
                    <a:lnTo>
                      <a:pt x="10" y="25"/>
                    </a:lnTo>
                    <a:lnTo>
                      <a:pt x="5" y="33"/>
                    </a:lnTo>
                    <a:lnTo>
                      <a:pt x="1" y="42"/>
                    </a:lnTo>
                    <a:lnTo>
                      <a:pt x="0" y="52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1" y="93"/>
                    </a:lnTo>
                    <a:lnTo>
                      <a:pt x="5" y="119"/>
                    </a:lnTo>
                    <a:lnTo>
                      <a:pt x="13" y="149"/>
                    </a:lnTo>
                    <a:lnTo>
                      <a:pt x="13" y="149"/>
                    </a:lnTo>
                    <a:lnTo>
                      <a:pt x="8" y="146"/>
                    </a:lnTo>
                    <a:lnTo>
                      <a:pt x="8" y="146"/>
                    </a:lnTo>
                    <a:lnTo>
                      <a:pt x="11" y="153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28" y="126"/>
                    </a:lnTo>
                    <a:lnTo>
                      <a:pt x="24" y="103"/>
                    </a:lnTo>
                    <a:lnTo>
                      <a:pt x="24" y="103"/>
                    </a:lnTo>
                    <a:lnTo>
                      <a:pt x="21" y="79"/>
                    </a:lnTo>
                    <a:lnTo>
                      <a:pt x="21" y="79"/>
                    </a:lnTo>
                    <a:lnTo>
                      <a:pt x="20" y="72"/>
                    </a:lnTo>
                    <a:lnTo>
                      <a:pt x="20" y="72"/>
                    </a:lnTo>
                    <a:lnTo>
                      <a:pt x="20" y="70"/>
                    </a:lnTo>
                    <a:lnTo>
                      <a:pt x="20" y="70"/>
                    </a:lnTo>
                    <a:lnTo>
                      <a:pt x="20" y="70"/>
                    </a:lnTo>
                    <a:lnTo>
                      <a:pt x="20" y="69"/>
                    </a:lnTo>
                    <a:lnTo>
                      <a:pt x="20" y="69"/>
                    </a:lnTo>
                    <a:lnTo>
                      <a:pt x="20" y="63"/>
                    </a:lnTo>
                    <a:lnTo>
                      <a:pt x="20" y="63"/>
                    </a:lnTo>
                    <a:lnTo>
                      <a:pt x="21" y="53"/>
                    </a:lnTo>
                    <a:lnTo>
                      <a:pt x="23" y="45"/>
                    </a:lnTo>
                    <a:lnTo>
                      <a:pt x="23" y="45"/>
                    </a:lnTo>
                    <a:lnTo>
                      <a:pt x="25" y="39"/>
                    </a:lnTo>
                    <a:lnTo>
                      <a:pt x="28" y="35"/>
                    </a:lnTo>
                    <a:lnTo>
                      <a:pt x="35" y="29"/>
                    </a:lnTo>
                    <a:lnTo>
                      <a:pt x="35" y="29"/>
                    </a:lnTo>
                    <a:lnTo>
                      <a:pt x="45" y="25"/>
                    </a:lnTo>
                    <a:lnTo>
                      <a:pt x="57" y="23"/>
                    </a:lnTo>
                    <a:lnTo>
                      <a:pt x="57" y="23"/>
                    </a:lnTo>
                    <a:lnTo>
                      <a:pt x="67" y="25"/>
                    </a:lnTo>
                    <a:lnTo>
                      <a:pt x="67" y="25"/>
                    </a:lnTo>
                    <a:lnTo>
                      <a:pt x="61" y="36"/>
                    </a:lnTo>
                    <a:lnTo>
                      <a:pt x="58" y="43"/>
                    </a:lnTo>
                    <a:lnTo>
                      <a:pt x="55" y="49"/>
                    </a:lnTo>
                    <a:lnTo>
                      <a:pt x="55" y="49"/>
                    </a:lnTo>
                    <a:lnTo>
                      <a:pt x="55" y="60"/>
                    </a:lnTo>
                    <a:lnTo>
                      <a:pt x="55" y="60"/>
                    </a:lnTo>
                    <a:lnTo>
                      <a:pt x="55" y="70"/>
                    </a:lnTo>
                    <a:lnTo>
                      <a:pt x="57" y="79"/>
                    </a:lnTo>
                    <a:lnTo>
                      <a:pt x="60" y="87"/>
                    </a:lnTo>
                    <a:lnTo>
                      <a:pt x="64" y="95"/>
                    </a:lnTo>
                    <a:lnTo>
                      <a:pt x="64" y="95"/>
                    </a:lnTo>
                    <a:lnTo>
                      <a:pt x="70" y="102"/>
                    </a:lnTo>
                    <a:lnTo>
                      <a:pt x="75" y="107"/>
                    </a:lnTo>
                    <a:lnTo>
                      <a:pt x="75" y="107"/>
                    </a:lnTo>
                    <a:lnTo>
                      <a:pt x="83" y="112"/>
                    </a:lnTo>
                    <a:lnTo>
                      <a:pt x="93" y="113"/>
                    </a:lnTo>
                    <a:lnTo>
                      <a:pt x="93" y="113"/>
                    </a:lnTo>
                    <a:lnTo>
                      <a:pt x="100" y="112"/>
                    </a:lnTo>
                    <a:lnTo>
                      <a:pt x="108" y="109"/>
                    </a:lnTo>
                    <a:lnTo>
                      <a:pt x="108" y="109"/>
                    </a:lnTo>
                    <a:lnTo>
                      <a:pt x="115" y="103"/>
                    </a:lnTo>
                    <a:lnTo>
                      <a:pt x="121" y="95"/>
                    </a:lnTo>
                    <a:lnTo>
                      <a:pt x="121" y="95"/>
                    </a:lnTo>
                    <a:lnTo>
                      <a:pt x="125" y="87"/>
                    </a:lnTo>
                    <a:lnTo>
                      <a:pt x="130" y="79"/>
                    </a:lnTo>
                    <a:lnTo>
                      <a:pt x="131" y="72"/>
                    </a:lnTo>
                    <a:lnTo>
                      <a:pt x="133" y="63"/>
                    </a:lnTo>
                    <a:lnTo>
                      <a:pt x="133" y="63"/>
                    </a:lnTo>
                    <a:lnTo>
                      <a:pt x="131" y="56"/>
                    </a:lnTo>
                    <a:lnTo>
                      <a:pt x="130" y="49"/>
                    </a:lnTo>
                    <a:lnTo>
                      <a:pt x="127" y="43"/>
                    </a:lnTo>
                    <a:lnTo>
                      <a:pt x="124" y="37"/>
                    </a:lnTo>
                    <a:lnTo>
                      <a:pt x="124" y="37"/>
                    </a:lnTo>
                    <a:lnTo>
                      <a:pt x="118" y="29"/>
                    </a:lnTo>
                    <a:lnTo>
                      <a:pt x="113" y="23"/>
                    </a:lnTo>
                    <a:lnTo>
                      <a:pt x="113" y="23"/>
                    </a:lnTo>
                    <a:lnTo>
                      <a:pt x="121" y="22"/>
                    </a:lnTo>
                    <a:lnTo>
                      <a:pt x="121" y="22"/>
                    </a:lnTo>
                    <a:lnTo>
                      <a:pt x="133" y="23"/>
                    </a:lnTo>
                    <a:lnTo>
                      <a:pt x="133" y="23"/>
                    </a:lnTo>
                    <a:lnTo>
                      <a:pt x="140" y="26"/>
                    </a:lnTo>
                    <a:lnTo>
                      <a:pt x="147" y="30"/>
                    </a:lnTo>
                    <a:lnTo>
                      <a:pt x="147" y="30"/>
                    </a:lnTo>
                    <a:lnTo>
                      <a:pt x="151" y="33"/>
                    </a:lnTo>
                    <a:lnTo>
                      <a:pt x="154" y="37"/>
                    </a:lnTo>
                    <a:lnTo>
                      <a:pt x="158" y="47"/>
                    </a:lnTo>
                    <a:lnTo>
                      <a:pt x="158" y="47"/>
                    </a:lnTo>
                    <a:lnTo>
                      <a:pt x="161" y="59"/>
                    </a:lnTo>
                    <a:lnTo>
                      <a:pt x="163" y="72"/>
                    </a:lnTo>
                    <a:lnTo>
                      <a:pt x="163" y="72"/>
                    </a:lnTo>
                    <a:lnTo>
                      <a:pt x="161" y="92"/>
                    </a:lnTo>
                    <a:lnTo>
                      <a:pt x="157" y="112"/>
                    </a:lnTo>
                    <a:lnTo>
                      <a:pt x="157" y="112"/>
                    </a:lnTo>
                    <a:lnTo>
                      <a:pt x="154" y="125"/>
                    </a:lnTo>
                    <a:lnTo>
                      <a:pt x="154" y="125"/>
                    </a:lnTo>
                    <a:close/>
                    <a:moveTo>
                      <a:pt x="104" y="82"/>
                    </a:moveTo>
                    <a:lnTo>
                      <a:pt x="104" y="82"/>
                    </a:lnTo>
                    <a:lnTo>
                      <a:pt x="100" y="87"/>
                    </a:lnTo>
                    <a:lnTo>
                      <a:pt x="97" y="90"/>
                    </a:lnTo>
                    <a:lnTo>
                      <a:pt x="97" y="90"/>
                    </a:lnTo>
                    <a:lnTo>
                      <a:pt x="94" y="92"/>
                    </a:lnTo>
                    <a:lnTo>
                      <a:pt x="93" y="92"/>
                    </a:lnTo>
                    <a:lnTo>
                      <a:pt x="93" y="92"/>
                    </a:lnTo>
                    <a:lnTo>
                      <a:pt x="90" y="92"/>
                    </a:lnTo>
                    <a:lnTo>
                      <a:pt x="87" y="90"/>
                    </a:lnTo>
                    <a:lnTo>
                      <a:pt x="87" y="90"/>
                    </a:lnTo>
                    <a:lnTo>
                      <a:pt x="84" y="86"/>
                    </a:lnTo>
                    <a:lnTo>
                      <a:pt x="80" y="79"/>
                    </a:lnTo>
                    <a:lnTo>
                      <a:pt x="80" y="79"/>
                    </a:lnTo>
                    <a:lnTo>
                      <a:pt x="77" y="70"/>
                    </a:lnTo>
                    <a:lnTo>
                      <a:pt x="75" y="60"/>
                    </a:lnTo>
                    <a:lnTo>
                      <a:pt x="75" y="60"/>
                    </a:lnTo>
                    <a:lnTo>
                      <a:pt x="77" y="55"/>
                    </a:lnTo>
                    <a:lnTo>
                      <a:pt x="77" y="55"/>
                    </a:lnTo>
                    <a:lnTo>
                      <a:pt x="78" y="47"/>
                    </a:lnTo>
                    <a:lnTo>
                      <a:pt x="81" y="42"/>
                    </a:lnTo>
                    <a:lnTo>
                      <a:pt x="85" y="37"/>
                    </a:lnTo>
                    <a:lnTo>
                      <a:pt x="90" y="33"/>
                    </a:lnTo>
                    <a:lnTo>
                      <a:pt x="90" y="33"/>
                    </a:lnTo>
                    <a:lnTo>
                      <a:pt x="94" y="36"/>
                    </a:lnTo>
                    <a:lnTo>
                      <a:pt x="94" y="36"/>
                    </a:lnTo>
                    <a:lnTo>
                      <a:pt x="101" y="42"/>
                    </a:lnTo>
                    <a:lnTo>
                      <a:pt x="107" y="49"/>
                    </a:lnTo>
                    <a:lnTo>
                      <a:pt x="107" y="49"/>
                    </a:lnTo>
                    <a:lnTo>
                      <a:pt x="110" y="56"/>
                    </a:lnTo>
                    <a:lnTo>
                      <a:pt x="111" y="63"/>
                    </a:lnTo>
                    <a:lnTo>
                      <a:pt x="111" y="63"/>
                    </a:lnTo>
                    <a:lnTo>
                      <a:pt x="110" y="72"/>
                    </a:lnTo>
                    <a:lnTo>
                      <a:pt x="104" y="82"/>
                    </a:lnTo>
                    <a:lnTo>
                      <a:pt x="104" y="8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25"/>
              <p:cNvSpPr>
                <a:spLocks noEditPoints="1"/>
              </p:cNvSpPr>
              <p:nvPr/>
            </p:nvSpPr>
            <p:spPr bwMode="auto">
              <a:xfrm>
                <a:off x="-2671763" y="1741488"/>
                <a:ext cx="657225" cy="655638"/>
              </a:xfrm>
              <a:custGeom>
                <a:avLst/>
                <a:gdLst/>
                <a:ahLst/>
                <a:cxnLst>
                  <a:cxn ang="0">
                    <a:pos x="186" y="1"/>
                  </a:cxn>
                  <a:cxn ang="0">
                    <a:pos x="127" y="15"/>
                  </a:cxn>
                  <a:cxn ang="0">
                    <a:pos x="76" y="47"/>
                  </a:cxn>
                  <a:cxn ang="0">
                    <a:pos x="36" y="91"/>
                  </a:cxn>
                  <a:cxn ang="0">
                    <a:pos x="10" y="145"/>
                  </a:cxn>
                  <a:cxn ang="0">
                    <a:pos x="0" y="207"/>
                  </a:cxn>
                  <a:cxn ang="0">
                    <a:pos x="4" y="248"/>
                  </a:cxn>
                  <a:cxn ang="0">
                    <a:pos x="26" y="304"/>
                  </a:cxn>
                  <a:cxn ang="0">
                    <a:pos x="61" y="353"/>
                  </a:cxn>
                  <a:cxn ang="0">
                    <a:pos x="108" y="388"/>
                  </a:cxn>
                  <a:cxn ang="0">
                    <a:pos x="166" y="408"/>
                  </a:cxn>
                  <a:cxn ang="0">
                    <a:pos x="207" y="413"/>
                  </a:cxn>
                  <a:cxn ang="0">
                    <a:pos x="269" y="404"/>
                  </a:cxn>
                  <a:cxn ang="0">
                    <a:pos x="323" y="377"/>
                  </a:cxn>
                  <a:cxn ang="0">
                    <a:pos x="367" y="337"/>
                  </a:cxn>
                  <a:cxn ang="0">
                    <a:pos x="397" y="287"/>
                  </a:cxn>
                  <a:cxn ang="0">
                    <a:pos x="413" y="227"/>
                  </a:cxn>
                  <a:cxn ang="0">
                    <a:pos x="413" y="185"/>
                  </a:cxn>
                  <a:cxn ang="0">
                    <a:pos x="397" y="125"/>
                  </a:cxn>
                  <a:cxn ang="0">
                    <a:pos x="367" y="75"/>
                  </a:cxn>
                  <a:cxn ang="0">
                    <a:pos x="323" y="35"/>
                  </a:cxn>
                  <a:cxn ang="0">
                    <a:pos x="269" y="8"/>
                  </a:cxn>
                  <a:cxn ang="0">
                    <a:pos x="207" y="0"/>
                  </a:cxn>
                  <a:cxn ang="0">
                    <a:pos x="207" y="367"/>
                  </a:cxn>
                  <a:cxn ang="0">
                    <a:pos x="159" y="360"/>
                  </a:cxn>
                  <a:cxn ang="0">
                    <a:pos x="117" y="340"/>
                  </a:cxn>
                  <a:cxn ang="0">
                    <a:pos x="83" y="308"/>
                  </a:cxn>
                  <a:cxn ang="0">
                    <a:pos x="58" y="268"/>
                  </a:cxn>
                  <a:cxn ang="0">
                    <a:pos x="47" y="223"/>
                  </a:cxn>
                  <a:cxn ang="0">
                    <a:pos x="47" y="190"/>
                  </a:cxn>
                  <a:cxn ang="0">
                    <a:pos x="58" y="144"/>
                  </a:cxn>
                  <a:cxn ang="0">
                    <a:pos x="83" y="104"/>
                  </a:cxn>
                  <a:cxn ang="0">
                    <a:pos x="117" y="72"/>
                  </a:cxn>
                  <a:cxn ang="0">
                    <a:pos x="159" y="52"/>
                  </a:cxn>
                  <a:cxn ang="0">
                    <a:pos x="207" y="45"/>
                  </a:cxn>
                  <a:cxn ang="0">
                    <a:pos x="240" y="48"/>
                  </a:cxn>
                  <a:cxn ang="0">
                    <a:pos x="284" y="64"/>
                  </a:cxn>
                  <a:cxn ang="0">
                    <a:pos x="322" y="92"/>
                  </a:cxn>
                  <a:cxn ang="0">
                    <a:pos x="349" y="130"/>
                  </a:cxn>
                  <a:cxn ang="0">
                    <a:pos x="366" y="174"/>
                  </a:cxn>
                  <a:cxn ang="0">
                    <a:pos x="369" y="207"/>
                  </a:cxn>
                  <a:cxn ang="0">
                    <a:pos x="362" y="254"/>
                  </a:cxn>
                  <a:cxn ang="0">
                    <a:pos x="342" y="297"/>
                  </a:cxn>
                  <a:cxn ang="0">
                    <a:pos x="310" y="331"/>
                  </a:cxn>
                  <a:cxn ang="0">
                    <a:pos x="270" y="355"/>
                  </a:cxn>
                  <a:cxn ang="0">
                    <a:pos x="224" y="367"/>
                  </a:cxn>
                </a:cxnLst>
                <a:rect l="0" t="0" r="r" b="b"/>
                <a:pathLst>
                  <a:path w="414" h="413">
                    <a:moveTo>
                      <a:pt x="207" y="0"/>
                    </a:moveTo>
                    <a:lnTo>
                      <a:pt x="207" y="0"/>
                    </a:lnTo>
                    <a:lnTo>
                      <a:pt x="186" y="1"/>
                    </a:lnTo>
                    <a:lnTo>
                      <a:pt x="166" y="4"/>
                    </a:lnTo>
                    <a:lnTo>
                      <a:pt x="146" y="8"/>
                    </a:lnTo>
                    <a:lnTo>
                      <a:pt x="127" y="15"/>
                    </a:lnTo>
                    <a:lnTo>
                      <a:pt x="108" y="24"/>
                    </a:lnTo>
                    <a:lnTo>
                      <a:pt x="91" y="35"/>
                    </a:lnTo>
                    <a:lnTo>
                      <a:pt x="76" y="47"/>
                    </a:lnTo>
                    <a:lnTo>
                      <a:pt x="61" y="60"/>
                    </a:lnTo>
                    <a:lnTo>
                      <a:pt x="47" y="75"/>
                    </a:lnTo>
                    <a:lnTo>
                      <a:pt x="36" y="91"/>
                    </a:lnTo>
                    <a:lnTo>
                      <a:pt x="26" y="108"/>
                    </a:lnTo>
                    <a:lnTo>
                      <a:pt x="17" y="125"/>
                    </a:lnTo>
                    <a:lnTo>
                      <a:pt x="10" y="145"/>
                    </a:lnTo>
                    <a:lnTo>
                      <a:pt x="4" y="164"/>
                    </a:lnTo>
                    <a:lnTo>
                      <a:pt x="1" y="185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7"/>
                    </a:lnTo>
                    <a:lnTo>
                      <a:pt x="4" y="248"/>
                    </a:lnTo>
                    <a:lnTo>
                      <a:pt x="10" y="267"/>
                    </a:lnTo>
                    <a:lnTo>
                      <a:pt x="17" y="287"/>
                    </a:lnTo>
                    <a:lnTo>
                      <a:pt x="26" y="304"/>
                    </a:lnTo>
                    <a:lnTo>
                      <a:pt x="36" y="321"/>
                    </a:lnTo>
                    <a:lnTo>
                      <a:pt x="47" y="337"/>
                    </a:lnTo>
                    <a:lnTo>
                      <a:pt x="61" y="353"/>
                    </a:lnTo>
                    <a:lnTo>
                      <a:pt x="76" y="365"/>
                    </a:lnTo>
                    <a:lnTo>
                      <a:pt x="91" y="377"/>
                    </a:lnTo>
                    <a:lnTo>
                      <a:pt x="108" y="388"/>
                    </a:lnTo>
                    <a:lnTo>
                      <a:pt x="127" y="397"/>
                    </a:lnTo>
                    <a:lnTo>
                      <a:pt x="146" y="404"/>
                    </a:lnTo>
                    <a:lnTo>
                      <a:pt x="166" y="408"/>
                    </a:lnTo>
                    <a:lnTo>
                      <a:pt x="186" y="411"/>
                    </a:lnTo>
                    <a:lnTo>
                      <a:pt x="207" y="413"/>
                    </a:lnTo>
                    <a:lnTo>
                      <a:pt x="207" y="413"/>
                    </a:lnTo>
                    <a:lnTo>
                      <a:pt x="229" y="411"/>
                    </a:lnTo>
                    <a:lnTo>
                      <a:pt x="249" y="408"/>
                    </a:lnTo>
                    <a:lnTo>
                      <a:pt x="269" y="404"/>
                    </a:lnTo>
                    <a:lnTo>
                      <a:pt x="287" y="397"/>
                    </a:lnTo>
                    <a:lnTo>
                      <a:pt x="306" y="388"/>
                    </a:lnTo>
                    <a:lnTo>
                      <a:pt x="323" y="377"/>
                    </a:lnTo>
                    <a:lnTo>
                      <a:pt x="339" y="365"/>
                    </a:lnTo>
                    <a:lnTo>
                      <a:pt x="353" y="353"/>
                    </a:lnTo>
                    <a:lnTo>
                      <a:pt x="367" y="337"/>
                    </a:lnTo>
                    <a:lnTo>
                      <a:pt x="379" y="321"/>
                    </a:lnTo>
                    <a:lnTo>
                      <a:pt x="389" y="304"/>
                    </a:lnTo>
                    <a:lnTo>
                      <a:pt x="397" y="287"/>
                    </a:lnTo>
                    <a:lnTo>
                      <a:pt x="404" y="267"/>
                    </a:lnTo>
                    <a:lnTo>
                      <a:pt x="410" y="248"/>
                    </a:lnTo>
                    <a:lnTo>
                      <a:pt x="413" y="227"/>
                    </a:lnTo>
                    <a:lnTo>
                      <a:pt x="414" y="207"/>
                    </a:lnTo>
                    <a:lnTo>
                      <a:pt x="414" y="207"/>
                    </a:lnTo>
                    <a:lnTo>
                      <a:pt x="413" y="185"/>
                    </a:lnTo>
                    <a:lnTo>
                      <a:pt x="410" y="164"/>
                    </a:lnTo>
                    <a:lnTo>
                      <a:pt x="404" y="145"/>
                    </a:lnTo>
                    <a:lnTo>
                      <a:pt x="397" y="125"/>
                    </a:lnTo>
                    <a:lnTo>
                      <a:pt x="389" y="108"/>
                    </a:lnTo>
                    <a:lnTo>
                      <a:pt x="379" y="91"/>
                    </a:lnTo>
                    <a:lnTo>
                      <a:pt x="367" y="75"/>
                    </a:lnTo>
                    <a:lnTo>
                      <a:pt x="353" y="60"/>
                    </a:lnTo>
                    <a:lnTo>
                      <a:pt x="339" y="47"/>
                    </a:lnTo>
                    <a:lnTo>
                      <a:pt x="323" y="35"/>
                    </a:lnTo>
                    <a:lnTo>
                      <a:pt x="306" y="24"/>
                    </a:lnTo>
                    <a:lnTo>
                      <a:pt x="287" y="15"/>
                    </a:lnTo>
                    <a:lnTo>
                      <a:pt x="269" y="8"/>
                    </a:lnTo>
                    <a:lnTo>
                      <a:pt x="249" y="4"/>
                    </a:lnTo>
                    <a:lnTo>
                      <a:pt x="229" y="1"/>
                    </a:lnTo>
                    <a:lnTo>
                      <a:pt x="207" y="0"/>
                    </a:lnTo>
                    <a:lnTo>
                      <a:pt x="207" y="0"/>
                    </a:lnTo>
                    <a:close/>
                    <a:moveTo>
                      <a:pt x="207" y="367"/>
                    </a:moveTo>
                    <a:lnTo>
                      <a:pt x="207" y="367"/>
                    </a:lnTo>
                    <a:lnTo>
                      <a:pt x="190" y="367"/>
                    </a:lnTo>
                    <a:lnTo>
                      <a:pt x="174" y="364"/>
                    </a:lnTo>
                    <a:lnTo>
                      <a:pt x="159" y="360"/>
                    </a:lnTo>
                    <a:lnTo>
                      <a:pt x="144" y="355"/>
                    </a:lnTo>
                    <a:lnTo>
                      <a:pt x="130" y="348"/>
                    </a:lnTo>
                    <a:lnTo>
                      <a:pt x="117" y="340"/>
                    </a:lnTo>
                    <a:lnTo>
                      <a:pt x="104" y="331"/>
                    </a:lnTo>
                    <a:lnTo>
                      <a:pt x="93" y="320"/>
                    </a:lnTo>
                    <a:lnTo>
                      <a:pt x="83" y="308"/>
                    </a:lnTo>
                    <a:lnTo>
                      <a:pt x="73" y="297"/>
                    </a:lnTo>
                    <a:lnTo>
                      <a:pt x="66" y="283"/>
                    </a:lnTo>
                    <a:lnTo>
                      <a:pt x="58" y="268"/>
                    </a:lnTo>
                    <a:lnTo>
                      <a:pt x="53" y="254"/>
                    </a:lnTo>
                    <a:lnTo>
                      <a:pt x="48" y="238"/>
                    </a:lnTo>
                    <a:lnTo>
                      <a:pt x="47" y="223"/>
                    </a:lnTo>
                    <a:lnTo>
                      <a:pt x="46" y="207"/>
                    </a:lnTo>
                    <a:lnTo>
                      <a:pt x="46" y="207"/>
                    </a:lnTo>
                    <a:lnTo>
                      <a:pt x="47" y="190"/>
                    </a:lnTo>
                    <a:lnTo>
                      <a:pt x="48" y="174"/>
                    </a:lnTo>
                    <a:lnTo>
                      <a:pt x="53" y="158"/>
                    </a:lnTo>
                    <a:lnTo>
                      <a:pt x="58" y="144"/>
                    </a:lnTo>
                    <a:lnTo>
                      <a:pt x="66" y="130"/>
                    </a:lnTo>
                    <a:lnTo>
                      <a:pt x="73" y="115"/>
                    </a:lnTo>
                    <a:lnTo>
                      <a:pt x="83" y="104"/>
                    </a:lnTo>
                    <a:lnTo>
                      <a:pt x="93" y="92"/>
                    </a:lnTo>
                    <a:lnTo>
                      <a:pt x="104" y="81"/>
                    </a:lnTo>
                    <a:lnTo>
                      <a:pt x="117" y="72"/>
                    </a:lnTo>
                    <a:lnTo>
                      <a:pt x="130" y="64"/>
                    </a:lnTo>
                    <a:lnTo>
                      <a:pt x="144" y="58"/>
                    </a:lnTo>
                    <a:lnTo>
                      <a:pt x="159" y="52"/>
                    </a:lnTo>
                    <a:lnTo>
                      <a:pt x="174" y="48"/>
                    </a:lnTo>
                    <a:lnTo>
                      <a:pt x="190" y="45"/>
                    </a:lnTo>
                    <a:lnTo>
                      <a:pt x="207" y="45"/>
                    </a:lnTo>
                    <a:lnTo>
                      <a:pt x="207" y="45"/>
                    </a:lnTo>
                    <a:lnTo>
                      <a:pt x="224" y="45"/>
                    </a:lnTo>
                    <a:lnTo>
                      <a:pt x="240" y="48"/>
                    </a:lnTo>
                    <a:lnTo>
                      <a:pt x="256" y="52"/>
                    </a:lnTo>
                    <a:lnTo>
                      <a:pt x="270" y="58"/>
                    </a:lnTo>
                    <a:lnTo>
                      <a:pt x="284" y="64"/>
                    </a:lnTo>
                    <a:lnTo>
                      <a:pt x="297" y="72"/>
                    </a:lnTo>
                    <a:lnTo>
                      <a:pt x="310" y="81"/>
                    </a:lnTo>
                    <a:lnTo>
                      <a:pt x="322" y="92"/>
                    </a:lnTo>
                    <a:lnTo>
                      <a:pt x="332" y="104"/>
                    </a:lnTo>
                    <a:lnTo>
                      <a:pt x="342" y="115"/>
                    </a:lnTo>
                    <a:lnTo>
                      <a:pt x="349" y="130"/>
                    </a:lnTo>
                    <a:lnTo>
                      <a:pt x="356" y="144"/>
                    </a:lnTo>
                    <a:lnTo>
                      <a:pt x="362" y="158"/>
                    </a:lnTo>
                    <a:lnTo>
                      <a:pt x="366" y="174"/>
                    </a:lnTo>
                    <a:lnTo>
                      <a:pt x="367" y="190"/>
                    </a:lnTo>
                    <a:lnTo>
                      <a:pt x="369" y="207"/>
                    </a:lnTo>
                    <a:lnTo>
                      <a:pt x="369" y="207"/>
                    </a:lnTo>
                    <a:lnTo>
                      <a:pt x="367" y="223"/>
                    </a:lnTo>
                    <a:lnTo>
                      <a:pt x="366" y="238"/>
                    </a:lnTo>
                    <a:lnTo>
                      <a:pt x="362" y="254"/>
                    </a:lnTo>
                    <a:lnTo>
                      <a:pt x="356" y="268"/>
                    </a:lnTo>
                    <a:lnTo>
                      <a:pt x="349" y="283"/>
                    </a:lnTo>
                    <a:lnTo>
                      <a:pt x="342" y="297"/>
                    </a:lnTo>
                    <a:lnTo>
                      <a:pt x="332" y="308"/>
                    </a:lnTo>
                    <a:lnTo>
                      <a:pt x="322" y="320"/>
                    </a:lnTo>
                    <a:lnTo>
                      <a:pt x="310" y="331"/>
                    </a:lnTo>
                    <a:lnTo>
                      <a:pt x="297" y="340"/>
                    </a:lnTo>
                    <a:lnTo>
                      <a:pt x="284" y="348"/>
                    </a:lnTo>
                    <a:lnTo>
                      <a:pt x="270" y="355"/>
                    </a:lnTo>
                    <a:lnTo>
                      <a:pt x="256" y="360"/>
                    </a:lnTo>
                    <a:lnTo>
                      <a:pt x="240" y="364"/>
                    </a:lnTo>
                    <a:lnTo>
                      <a:pt x="224" y="367"/>
                    </a:lnTo>
                    <a:lnTo>
                      <a:pt x="207" y="367"/>
                    </a:lnTo>
                    <a:lnTo>
                      <a:pt x="207" y="36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26"/>
              <p:cNvSpPr>
                <a:spLocks/>
              </p:cNvSpPr>
              <p:nvPr/>
            </p:nvSpPr>
            <p:spPr bwMode="auto">
              <a:xfrm>
                <a:off x="-2495550" y="2360613"/>
                <a:ext cx="304800" cy="79375"/>
              </a:xfrm>
              <a:custGeom>
                <a:avLst/>
                <a:gdLst/>
                <a:ahLst/>
                <a:cxnLst>
                  <a:cxn ang="0">
                    <a:pos x="192" y="26"/>
                  </a:cxn>
                  <a:cxn ang="0">
                    <a:pos x="192" y="26"/>
                  </a:cxn>
                  <a:cxn ang="0">
                    <a:pos x="192" y="30"/>
                  </a:cxn>
                  <a:cxn ang="0">
                    <a:pos x="191" y="34"/>
                  </a:cxn>
                  <a:cxn ang="0">
                    <a:pos x="188" y="40"/>
                  </a:cxn>
                  <a:cxn ang="0">
                    <a:pos x="185" y="43"/>
                  </a:cxn>
                  <a:cxn ang="0">
                    <a:pos x="180" y="46"/>
                  </a:cxn>
                  <a:cxn ang="0">
                    <a:pos x="176" y="48"/>
                  </a:cxn>
                  <a:cxn ang="0">
                    <a:pos x="172" y="50"/>
                  </a:cxn>
                  <a:cxn ang="0">
                    <a:pos x="166" y="50"/>
                  </a:cxn>
                  <a:cxn ang="0">
                    <a:pos x="26" y="50"/>
                  </a:cxn>
                  <a:cxn ang="0">
                    <a:pos x="26" y="50"/>
                  </a:cxn>
                  <a:cxn ang="0">
                    <a:pos x="20" y="50"/>
                  </a:cxn>
                  <a:cxn ang="0">
                    <a:pos x="16" y="48"/>
                  </a:cxn>
                  <a:cxn ang="0">
                    <a:pos x="12" y="46"/>
                  </a:cxn>
                  <a:cxn ang="0">
                    <a:pos x="8" y="43"/>
                  </a:cxn>
                  <a:cxn ang="0">
                    <a:pos x="5" y="40"/>
                  </a:cxn>
                  <a:cxn ang="0">
                    <a:pos x="2" y="34"/>
                  </a:cxn>
                  <a:cxn ang="0">
                    <a:pos x="0" y="30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20"/>
                  </a:cxn>
                  <a:cxn ang="0">
                    <a:pos x="2" y="16"/>
                  </a:cxn>
                  <a:cxn ang="0">
                    <a:pos x="5" y="11"/>
                  </a:cxn>
                  <a:cxn ang="0">
                    <a:pos x="8" y="7"/>
                  </a:cxn>
                  <a:cxn ang="0">
                    <a:pos x="12" y="4"/>
                  </a:cxn>
                  <a:cxn ang="0">
                    <a:pos x="16" y="1"/>
                  </a:cxn>
                  <a:cxn ang="0">
                    <a:pos x="20" y="0"/>
                  </a:cxn>
                  <a:cxn ang="0">
                    <a:pos x="26" y="0"/>
                  </a:cxn>
                  <a:cxn ang="0">
                    <a:pos x="166" y="0"/>
                  </a:cxn>
                  <a:cxn ang="0">
                    <a:pos x="166" y="0"/>
                  </a:cxn>
                  <a:cxn ang="0">
                    <a:pos x="172" y="0"/>
                  </a:cxn>
                  <a:cxn ang="0">
                    <a:pos x="176" y="1"/>
                  </a:cxn>
                  <a:cxn ang="0">
                    <a:pos x="180" y="4"/>
                  </a:cxn>
                  <a:cxn ang="0">
                    <a:pos x="185" y="7"/>
                  </a:cxn>
                  <a:cxn ang="0">
                    <a:pos x="188" y="11"/>
                  </a:cxn>
                  <a:cxn ang="0">
                    <a:pos x="191" y="16"/>
                  </a:cxn>
                  <a:cxn ang="0">
                    <a:pos x="192" y="20"/>
                  </a:cxn>
                  <a:cxn ang="0">
                    <a:pos x="192" y="26"/>
                  </a:cxn>
                  <a:cxn ang="0">
                    <a:pos x="192" y="26"/>
                  </a:cxn>
                </a:cxnLst>
                <a:rect l="0" t="0" r="r" b="b"/>
                <a:pathLst>
                  <a:path w="192" h="50">
                    <a:moveTo>
                      <a:pt x="192" y="26"/>
                    </a:moveTo>
                    <a:lnTo>
                      <a:pt x="192" y="26"/>
                    </a:lnTo>
                    <a:lnTo>
                      <a:pt x="192" y="30"/>
                    </a:lnTo>
                    <a:lnTo>
                      <a:pt x="191" y="34"/>
                    </a:lnTo>
                    <a:lnTo>
                      <a:pt x="188" y="40"/>
                    </a:lnTo>
                    <a:lnTo>
                      <a:pt x="185" y="43"/>
                    </a:lnTo>
                    <a:lnTo>
                      <a:pt x="180" y="46"/>
                    </a:lnTo>
                    <a:lnTo>
                      <a:pt x="176" y="48"/>
                    </a:lnTo>
                    <a:lnTo>
                      <a:pt x="172" y="50"/>
                    </a:lnTo>
                    <a:lnTo>
                      <a:pt x="166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20" y="50"/>
                    </a:lnTo>
                    <a:lnTo>
                      <a:pt x="16" y="48"/>
                    </a:lnTo>
                    <a:lnTo>
                      <a:pt x="12" y="46"/>
                    </a:lnTo>
                    <a:lnTo>
                      <a:pt x="8" y="43"/>
                    </a:lnTo>
                    <a:lnTo>
                      <a:pt x="5" y="40"/>
                    </a:lnTo>
                    <a:lnTo>
                      <a:pt x="2" y="34"/>
                    </a:lnTo>
                    <a:lnTo>
                      <a:pt x="0" y="30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0"/>
                    </a:lnTo>
                    <a:lnTo>
                      <a:pt x="2" y="16"/>
                    </a:lnTo>
                    <a:lnTo>
                      <a:pt x="5" y="11"/>
                    </a:lnTo>
                    <a:lnTo>
                      <a:pt x="8" y="7"/>
                    </a:lnTo>
                    <a:lnTo>
                      <a:pt x="12" y="4"/>
                    </a:lnTo>
                    <a:lnTo>
                      <a:pt x="16" y="1"/>
                    </a:lnTo>
                    <a:lnTo>
                      <a:pt x="20" y="0"/>
                    </a:lnTo>
                    <a:lnTo>
                      <a:pt x="26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72" y="0"/>
                    </a:lnTo>
                    <a:lnTo>
                      <a:pt x="176" y="1"/>
                    </a:lnTo>
                    <a:lnTo>
                      <a:pt x="180" y="4"/>
                    </a:lnTo>
                    <a:lnTo>
                      <a:pt x="185" y="7"/>
                    </a:lnTo>
                    <a:lnTo>
                      <a:pt x="188" y="11"/>
                    </a:lnTo>
                    <a:lnTo>
                      <a:pt x="191" y="16"/>
                    </a:lnTo>
                    <a:lnTo>
                      <a:pt x="192" y="20"/>
                    </a:lnTo>
                    <a:lnTo>
                      <a:pt x="192" y="26"/>
                    </a:lnTo>
                    <a:lnTo>
                      <a:pt x="192" y="2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27"/>
              <p:cNvSpPr>
                <a:spLocks/>
              </p:cNvSpPr>
              <p:nvPr/>
            </p:nvSpPr>
            <p:spPr bwMode="auto">
              <a:xfrm>
                <a:off x="-2495550" y="2451100"/>
                <a:ext cx="304800" cy="80963"/>
              </a:xfrm>
              <a:custGeom>
                <a:avLst/>
                <a:gdLst/>
                <a:ahLst/>
                <a:cxnLst>
                  <a:cxn ang="0">
                    <a:pos x="192" y="26"/>
                  </a:cxn>
                  <a:cxn ang="0">
                    <a:pos x="192" y="26"/>
                  </a:cxn>
                  <a:cxn ang="0">
                    <a:pos x="192" y="31"/>
                  </a:cxn>
                  <a:cxn ang="0">
                    <a:pos x="191" y="36"/>
                  </a:cxn>
                  <a:cxn ang="0">
                    <a:pos x="188" y="40"/>
                  </a:cxn>
                  <a:cxn ang="0">
                    <a:pos x="185" y="44"/>
                  </a:cxn>
                  <a:cxn ang="0">
                    <a:pos x="180" y="47"/>
                  </a:cxn>
                  <a:cxn ang="0">
                    <a:pos x="176" y="50"/>
                  </a:cxn>
                  <a:cxn ang="0">
                    <a:pos x="172" y="51"/>
                  </a:cxn>
                  <a:cxn ang="0">
                    <a:pos x="166" y="51"/>
                  </a:cxn>
                  <a:cxn ang="0">
                    <a:pos x="26" y="51"/>
                  </a:cxn>
                  <a:cxn ang="0">
                    <a:pos x="26" y="51"/>
                  </a:cxn>
                  <a:cxn ang="0">
                    <a:pos x="20" y="51"/>
                  </a:cxn>
                  <a:cxn ang="0">
                    <a:pos x="16" y="50"/>
                  </a:cxn>
                  <a:cxn ang="0">
                    <a:pos x="12" y="47"/>
                  </a:cxn>
                  <a:cxn ang="0">
                    <a:pos x="8" y="44"/>
                  </a:cxn>
                  <a:cxn ang="0">
                    <a:pos x="5" y="40"/>
                  </a:cxn>
                  <a:cxn ang="0">
                    <a:pos x="2" y="36"/>
                  </a:cxn>
                  <a:cxn ang="0">
                    <a:pos x="0" y="31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21"/>
                  </a:cxn>
                  <a:cxn ang="0">
                    <a:pos x="2" y="16"/>
                  </a:cxn>
                  <a:cxn ang="0">
                    <a:pos x="5" y="11"/>
                  </a:cxn>
                  <a:cxn ang="0">
                    <a:pos x="8" y="9"/>
                  </a:cxn>
                  <a:cxn ang="0">
                    <a:pos x="12" y="6"/>
                  </a:cxn>
                  <a:cxn ang="0">
                    <a:pos x="16" y="3"/>
                  </a:cxn>
                  <a:cxn ang="0">
                    <a:pos x="20" y="1"/>
                  </a:cxn>
                  <a:cxn ang="0">
                    <a:pos x="26" y="0"/>
                  </a:cxn>
                  <a:cxn ang="0">
                    <a:pos x="166" y="0"/>
                  </a:cxn>
                  <a:cxn ang="0">
                    <a:pos x="166" y="0"/>
                  </a:cxn>
                  <a:cxn ang="0">
                    <a:pos x="172" y="1"/>
                  </a:cxn>
                  <a:cxn ang="0">
                    <a:pos x="176" y="3"/>
                  </a:cxn>
                  <a:cxn ang="0">
                    <a:pos x="180" y="6"/>
                  </a:cxn>
                  <a:cxn ang="0">
                    <a:pos x="185" y="9"/>
                  </a:cxn>
                  <a:cxn ang="0">
                    <a:pos x="188" y="11"/>
                  </a:cxn>
                  <a:cxn ang="0">
                    <a:pos x="191" y="16"/>
                  </a:cxn>
                  <a:cxn ang="0">
                    <a:pos x="192" y="21"/>
                  </a:cxn>
                  <a:cxn ang="0">
                    <a:pos x="192" y="26"/>
                  </a:cxn>
                  <a:cxn ang="0">
                    <a:pos x="192" y="26"/>
                  </a:cxn>
                </a:cxnLst>
                <a:rect l="0" t="0" r="r" b="b"/>
                <a:pathLst>
                  <a:path w="192" h="51">
                    <a:moveTo>
                      <a:pt x="192" y="26"/>
                    </a:moveTo>
                    <a:lnTo>
                      <a:pt x="192" y="26"/>
                    </a:lnTo>
                    <a:lnTo>
                      <a:pt x="192" y="31"/>
                    </a:lnTo>
                    <a:lnTo>
                      <a:pt x="191" y="36"/>
                    </a:lnTo>
                    <a:lnTo>
                      <a:pt x="188" y="40"/>
                    </a:lnTo>
                    <a:lnTo>
                      <a:pt x="185" y="44"/>
                    </a:lnTo>
                    <a:lnTo>
                      <a:pt x="180" y="47"/>
                    </a:lnTo>
                    <a:lnTo>
                      <a:pt x="176" y="50"/>
                    </a:lnTo>
                    <a:lnTo>
                      <a:pt x="172" y="51"/>
                    </a:lnTo>
                    <a:lnTo>
                      <a:pt x="166" y="51"/>
                    </a:lnTo>
                    <a:lnTo>
                      <a:pt x="26" y="51"/>
                    </a:lnTo>
                    <a:lnTo>
                      <a:pt x="26" y="51"/>
                    </a:lnTo>
                    <a:lnTo>
                      <a:pt x="20" y="51"/>
                    </a:lnTo>
                    <a:lnTo>
                      <a:pt x="16" y="50"/>
                    </a:lnTo>
                    <a:lnTo>
                      <a:pt x="12" y="47"/>
                    </a:lnTo>
                    <a:lnTo>
                      <a:pt x="8" y="44"/>
                    </a:lnTo>
                    <a:lnTo>
                      <a:pt x="5" y="40"/>
                    </a:lnTo>
                    <a:lnTo>
                      <a:pt x="2" y="36"/>
                    </a:lnTo>
                    <a:lnTo>
                      <a:pt x="0" y="31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1"/>
                    </a:lnTo>
                    <a:lnTo>
                      <a:pt x="2" y="16"/>
                    </a:lnTo>
                    <a:lnTo>
                      <a:pt x="5" y="11"/>
                    </a:lnTo>
                    <a:lnTo>
                      <a:pt x="8" y="9"/>
                    </a:lnTo>
                    <a:lnTo>
                      <a:pt x="12" y="6"/>
                    </a:lnTo>
                    <a:lnTo>
                      <a:pt x="16" y="3"/>
                    </a:lnTo>
                    <a:lnTo>
                      <a:pt x="20" y="1"/>
                    </a:lnTo>
                    <a:lnTo>
                      <a:pt x="26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72" y="1"/>
                    </a:lnTo>
                    <a:lnTo>
                      <a:pt x="176" y="3"/>
                    </a:lnTo>
                    <a:lnTo>
                      <a:pt x="180" y="6"/>
                    </a:lnTo>
                    <a:lnTo>
                      <a:pt x="185" y="9"/>
                    </a:lnTo>
                    <a:lnTo>
                      <a:pt x="188" y="11"/>
                    </a:lnTo>
                    <a:lnTo>
                      <a:pt x="191" y="16"/>
                    </a:lnTo>
                    <a:lnTo>
                      <a:pt x="192" y="21"/>
                    </a:lnTo>
                    <a:lnTo>
                      <a:pt x="192" y="26"/>
                    </a:lnTo>
                    <a:lnTo>
                      <a:pt x="192" y="2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28"/>
              <p:cNvSpPr>
                <a:spLocks/>
              </p:cNvSpPr>
              <p:nvPr/>
            </p:nvSpPr>
            <p:spPr bwMode="auto">
              <a:xfrm>
                <a:off x="-2470150" y="2551113"/>
                <a:ext cx="254000" cy="1079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" y="14"/>
                  </a:cxn>
                  <a:cxn ang="0">
                    <a:pos x="7" y="27"/>
                  </a:cxn>
                  <a:cxn ang="0">
                    <a:pos x="16" y="38"/>
                  </a:cxn>
                  <a:cxn ang="0">
                    <a:pos x="24" y="48"/>
                  </a:cxn>
                  <a:cxn ang="0">
                    <a:pos x="37" y="57"/>
                  </a:cxn>
                  <a:cxn ang="0">
                    <a:pos x="50" y="64"/>
                  </a:cxn>
                  <a:cxn ang="0">
                    <a:pos x="64" y="67"/>
                  </a:cxn>
                  <a:cxn ang="0">
                    <a:pos x="80" y="68"/>
                  </a:cxn>
                  <a:cxn ang="0">
                    <a:pos x="80" y="68"/>
                  </a:cxn>
                  <a:cxn ang="0">
                    <a:pos x="96" y="67"/>
                  </a:cxn>
                  <a:cxn ang="0">
                    <a:pos x="110" y="64"/>
                  </a:cxn>
                  <a:cxn ang="0">
                    <a:pos x="123" y="57"/>
                  </a:cxn>
                  <a:cxn ang="0">
                    <a:pos x="136" y="48"/>
                  </a:cxn>
                  <a:cxn ang="0">
                    <a:pos x="144" y="38"/>
                  </a:cxn>
                  <a:cxn ang="0">
                    <a:pos x="153" y="27"/>
                  </a:cxn>
                  <a:cxn ang="0">
                    <a:pos x="157" y="14"/>
                  </a:cxn>
                  <a:cxn ang="0">
                    <a:pos x="160" y="0"/>
                  </a:cxn>
                  <a:cxn ang="0">
                    <a:pos x="0" y="0"/>
                  </a:cxn>
                </a:cxnLst>
                <a:rect l="0" t="0" r="r" b="b"/>
                <a:pathLst>
                  <a:path w="160" h="68">
                    <a:moveTo>
                      <a:pt x="0" y="0"/>
                    </a:moveTo>
                    <a:lnTo>
                      <a:pt x="0" y="0"/>
                    </a:lnTo>
                    <a:lnTo>
                      <a:pt x="3" y="14"/>
                    </a:lnTo>
                    <a:lnTo>
                      <a:pt x="7" y="27"/>
                    </a:lnTo>
                    <a:lnTo>
                      <a:pt x="16" y="38"/>
                    </a:lnTo>
                    <a:lnTo>
                      <a:pt x="24" y="48"/>
                    </a:lnTo>
                    <a:lnTo>
                      <a:pt x="37" y="57"/>
                    </a:lnTo>
                    <a:lnTo>
                      <a:pt x="50" y="64"/>
                    </a:lnTo>
                    <a:lnTo>
                      <a:pt x="64" y="67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96" y="67"/>
                    </a:lnTo>
                    <a:lnTo>
                      <a:pt x="110" y="64"/>
                    </a:lnTo>
                    <a:lnTo>
                      <a:pt x="123" y="57"/>
                    </a:lnTo>
                    <a:lnTo>
                      <a:pt x="136" y="48"/>
                    </a:lnTo>
                    <a:lnTo>
                      <a:pt x="144" y="38"/>
                    </a:lnTo>
                    <a:lnTo>
                      <a:pt x="153" y="27"/>
                    </a:lnTo>
                    <a:lnTo>
                      <a:pt x="157" y="14"/>
                    </a:lnTo>
                    <a:lnTo>
                      <a:pt x="16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4" name="Freeform 78"/>
            <p:cNvSpPr>
              <a:spLocks noEditPoints="1"/>
            </p:cNvSpPr>
            <p:nvPr/>
          </p:nvSpPr>
          <p:spPr bwMode="auto">
            <a:xfrm>
              <a:off x="4282414" y="5410508"/>
              <a:ext cx="616171" cy="532732"/>
            </a:xfrm>
            <a:custGeom>
              <a:avLst/>
              <a:gdLst/>
              <a:ahLst/>
              <a:cxnLst>
                <a:cxn ang="0">
                  <a:pos x="478" y="232"/>
                </a:cxn>
                <a:cxn ang="0">
                  <a:pos x="418" y="75"/>
                </a:cxn>
                <a:cxn ang="0">
                  <a:pos x="418" y="72"/>
                </a:cxn>
                <a:cxn ang="0">
                  <a:pos x="414" y="68"/>
                </a:cxn>
                <a:cxn ang="0">
                  <a:pos x="373" y="68"/>
                </a:cxn>
                <a:cxn ang="0">
                  <a:pos x="370" y="68"/>
                </a:cxn>
                <a:cxn ang="0">
                  <a:pos x="366" y="73"/>
                </a:cxn>
                <a:cxn ang="0">
                  <a:pos x="366" y="76"/>
                </a:cxn>
                <a:cxn ang="0">
                  <a:pos x="366" y="119"/>
                </a:cxn>
                <a:cxn ang="0">
                  <a:pos x="248" y="3"/>
                </a:cxn>
                <a:cxn ang="0">
                  <a:pos x="241" y="0"/>
                </a:cxn>
                <a:cxn ang="0">
                  <a:pos x="231" y="3"/>
                </a:cxn>
                <a:cxn ang="0">
                  <a:pos x="1" y="233"/>
                </a:cxn>
                <a:cxn ang="0">
                  <a:pos x="0" y="236"/>
                </a:cxn>
                <a:cxn ang="0">
                  <a:pos x="0" y="243"/>
                </a:cxn>
                <a:cxn ang="0">
                  <a:pos x="28" y="272"/>
                </a:cxn>
                <a:cxn ang="0">
                  <a:pos x="31" y="273"/>
                </a:cxn>
                <a:cxn ang="0">
                  <a:pos x="37" y="273"/>
                </a:cxn>
                <a:cxn ang="0">
                  <a:pos x="61" y="249"/>
                </a:cxn>
                <a:cxn ang="0">
                  <a:pos x="61" y="392"/>
                </a:cxn>
                <a:cxn ang="0">
                  <a:pos x="64" y="401"/>
                </a:cxn>
                <a:cxn ang="0">
                  <a:pos x="75" y="412"/>
                </a:cxn>
                <a:cxn ang="0">
                  <a:pos x="84" y="415"/>
                </a:cxn>
                <a:cxn ang="0">
                  <a:pos x="396" y="415"/>
                </a:cxn>
                <a:cxn ang="0">
                  <a:pos x="404" y="412"/>
                </a:cxn>
                <a:cxn ang="0">
                  <a:pos x="417" y="401"/>
                </a:cxn>
                <a:cxn ang="0">
                  <a:pos x="418" y="392"/>
                </a:cxn>
                <a:cxn ang="0">
                  <a:pos x="441" y="272"/>
                </a:cxn>
                <a:cxn ang="0">
                  <a:pos x="444" y="273"/>
                </a:cxn>
                <a:cxn ang="0">
                  <a:pos x="450" y="273"/>
                </a:cxn>
                <a:cxn ang="0">
                  <a:pos x="478" y="245"/>
                </a:cxn>
                <a:cxn ang="0">
                  <a:pos x="480" y="242"/>
                </a:cxn>
                <a:cxn ang="0">
                  <a:pos x="480" y="235"/>
                </a:cxn>
                <a:cxn ang="0">
                  <a:pos x="478" y="232"/>
                </a:cxn>
                <a:cxn ang="0">
                  <a:pos x="303" y="388"/>
                </a:cxn>
                <a:cxn ang="0">
                  <a:pos x="300" y="395"/>
                </a:cxn>
                <a:cxn ang="0">
                  <a:pos x="293" y="398"/>
                </a:cxn>
                <a:cxn ang="0">
                  <a:pos x="188" y="398"/>
                </a:cxn>
                <a:cxn ang="0">
                  <a:pos x="180" y="395"/>
                </a:cxn>
                <a:cxn ang="0">
                  <a:pos x="177" y="388"/>
                </a:cxn>
                <a:cxn ang="0">
                  <a:pos x="177" y="243"/>
                </a:cxn>
                <a:cxn ang="0">
                  <a:pos x="180" y="236"/>
                </a:cxn>
                <a:cxn ang="0">
                  <a:pos x="188" y="233"/>
                </a:cxn>
                <a:cxn ang="0">
                  <a:pos x="293" y="233"/>
                </a:cxn>
                <a:cxn ang="0">
                  <a:pos x="300" y="236"/>
                </a:cxn>
                <a:cxn ang="0">
                  <a:pos x="303" y="243"/>
                </a:cxn>
              </a:cxnLst>
              <a:rect l="0" t="0" r="r" b="b"/>
              <a:pathLst>
                <a:path w="480" h="415">
                  <a:moveTo>
                    <a:pt x="478" y="232"/>
                  </a:moveTo>
                  <a:lnTo>
                    <a:pt x="478" y="232"/>
                  </a:lnTo>
                  <a:lnTo>
                    <a:pt x="418" y="173"/>
                  </a:lnTo>
                  <a:lnTo>
                    <a:pt x="418" y="75"/>
                  </a:lnTo>
                  <a:lnTo>
                    <a:pt x="418" y="75"/>
                  </a:lnTo>
                  <a:lnTo>
                    <a:pt x="418" y="72"/>
                  </a:lnTo>
                  <a:lnTo>
                    <a:pt x="416" y="69"/>
                  </a:lnTo>
                  <a:lnTo>
                    <a:pt x="414" y="68"/>
                  </a:lnTo>
                  <a:lnTo>
                    <a:pt x="411" y="68"/>
                  </a:lnTo>
                  <a:lnTo>
                    <a:pt x="373" y="68"/>
                  </a:lnTo>
                  <a:lnTo>
                    <a:pt x="373" y="68"/>
                  </a:lnTo>
                  <a:lnTo>
                    <a:pt x="370" y="68"/>
                  </a:lnTo>
                  <a:lnTo>
                    <a:pt x="367" y="70"/>
                  </a:lnTo>
                  <a:lnTo>
                    <a:pt x="366" y="73"/>
                  </a:lnTo>
                  <a:lnTo>
                    <a:pt x="366" y="76"/>
                  </a:lnTo>
                  <a:lnTo>
                    <a:pt x="366" y="76"/>
                  </a:lnTo>
                  <a:lnTo>
                    <a:pt x="366" y="119"/>
                  </a:lnTo>
                  <a:lnTo>
                    <a:pt x="366" y="119"/>
                  </a:lnTo>
                  <a:lnTo>
                    <a:pt x="248" y="3"/>
                  </a:lnTo>
                  <a:lnTo>
                    <a:pt x="248" y="3"/>
                  </a:lnTo>
                  <a:lnTo>
                    <a:pt x="245" y="0"/>
                  </a:lnTo>
                  <a:lnTo>
                    <a:pt x="241" y="0"/>
                  </a:lnTo>
                  <a:lnTo>
                    <a:pt x="235" y="0"/>
                  </a:lnTo>
                  <a:lnTo>
                    <a:pt x="231" y="3"/>
                  </a:lnTo>
                  <a:lnTo>
                    <a:pt x="231" y="3"/>
                  </a:lnTo>
                  <a:lnTo>
                    <a:pt x="1" y="233"/>
                  </a:lnTo>
                  <a:lnTo>
                    <a:pt x="1" y="233"/>
                  </a:lnTo>
                  <a:lnTo>
                    <a:pt x="0" y="236"/>
                  </a:lnTo>
                  <a:lnTo>
                    <a:pt x="0" y="239"/>
                  </a:lnTo>
                  <a:lnTo>
                    <a:pt x="0" y="243"/>
                  </a:lnTo>
                  <a:lnTo>
                    <a:pt x="1" y="245"/>
                  </a:lnTo>
                  <a:lnTo>
                    <a:pt x="28" y="272"/>
                  </a:lnTo>
                  <a:lnTo>
                    <a:pt x="28" y="272"/>
                  </a:lnTo>
                  <a:lnTo>
                    <a:pt x="31" y="273"/>
                  </a:lnTo>
                  <a:lnTo>
                    <a:pt x="34" y="275"/>
                  </a:lnTo>
                  <a:lnTo>
                    <a:pt x="37" y="273"/>
                  </a:lnTo>
                  <a:lnTo>
                    <a:pt x="40" y="272"/>
                  </a:lnTo>
                  <a:lnTo>
                    <a:pt x="61" y="249"/>
                  </a:lnTo>
                  <a:lnTo>
                    <a:pt x="61" y="392"/>
                  </a:lnTo>
                  <a:lnTo>
                    <a:pt x="61" y="392"/>
                  </a:lnTo>
                  <a:lnTo>
                    <a:pt x="62" y="396"/>
                  </a:lnTo>
                  <a:lnTo>
                    <a:pt x="64" y="401"/>
                  </a:lnTo>
                  <a:lnTo>
                    <a:pt x="68" y="408"/>
                  </a:lnTo>
                  <a:lnTo>
                    <a:pt x="75" y="412"/>
                  </a:lnTo>
                  <a:lnTo>
                    <a:pt x="80" y="414"/>
                  </a:lnTo>
                  <a:lnTo>
                    <a:pt x="84" y="415"/>
                  </a:lnTo>
                  <a:lnTo>
                    <a:pt x="396" y="415"/>
                  </a:lnTo>
                  <a:lnTo>
                    <a:pt x="396" y="415"/>
                  </a:lnTo>
                  <a:lnTo>
                    <a:pt x="401" y="414"/>
                  </a:lnTo>
                  <a:lnTo>
                    <a:pt x="404" y="412"/>
                  </a:lnTo>
                  <a:lnTo>
                    <a:pt x="411" y="408"/>
                  </a:lnTo>
                  <a:lnTo>
                    <a:pt x="417" y="401"/>
                  </a:lnTo>
                  <a:lnTo>
                    <a:pt x="418" y="396"/>
                  </a:lnTo>
                  <a:lnTo>
                    <a:pt x="418" y="392"/>
                  </a:lnTo>
                  <a:lnTo>
                    <a:pt x="418" y="249"/>
                  </a:lnTo>
                  <a:lnTo>
                    <a:pt x="441" y="272"/>
                  </a:lnTo>
                  <a:lnTo>
                    <a:pt x="441" y="272"/>
                  </a:lnTo>
                  <a:lnTo>
                    <a:pt x="444" y="273"/>
                  </a:lnTo>
                  <a:lnTo>
                    <a:pt x="447" y="273"/>
                  </a:lnTo>
                  <a:lnTo>
                    <a:pt x="450" y="273"/>
                  </a:lnTo>
                  <a:lnTo>
                    <a:pt x="453" y="272"/>
                  </a:lnTo>
                  <a:lnTo>
                    <a:pt x="478" y="245"/>
                  </a:lnTo>
                  <a:lnTo>
                    <a:pt x="478" y="245"/>
                  </a:lnTo>
                  <a:lnTo>
                    <a:pt x="480" y="242"/>
                  </a:lnTo>
                  <a:lnTo>
                    <a:pt x="480" y="239"/>
                  </a:lnTo>
                  <a:lnTo>
                    <a:pt x="480" y="235"/>
                  </a:lnTo>
                  <a:lnTo>
                    <a:pt x="478" y="232"/>
                  </a:lnTo>
                  <a:lnTo>
                    <a:pt x="478" y="232"/>
                  </a:lnTo>
                  <a:close/>
                  <a:moveTo>
                    <a:pt x="303" y="388"/>
                  </a:moveTo>
                  <a:lnTo>
                    <a:pt x="303" y="388"/>
                  </a:lnTo>
                  <a:lnTo>
                    <a:pt x="303" y="392"/>
                  </a:lnTo>
                  <a:lnTo>
                    <a:pt x="300" y="395"/>
                  </a:lnTo>
                  <a:lnTo>
                    <a:pt x="297" y="398"/>
                  </a:lnTo>
                  <a:lnTo>
                    <a:pt x="293" y="398"/>
                  </a:lnTo>
                  <a:lnTo>
                    <a:pt x="188" y="398"/>
                  </a:lnTo>
                  <a:lnTo>
                    <a:pt x="188" y="398"/>
                  </a:lnTo>
                  <a:lnTo>
                    <a:pt x="184" y="398"/>
                  </a:lnTo>
                  <a:lnTo>
                    <a:pt x="180" y="395"/>
                  </a:lnTo>
                  <a:lnTo>
                    <a:pt x="178" y="392"/>
                  </a:lnTo>
                  <a:lnTo>
                    <a:pt x="177" y="388"/>
                  </a:lnTo>
                  <a:lnTo>
                    <a:pt x="177" y="243"/>
                  </a:lnTo>
                  <a:lnTo>
                    <a:pt x="177" y="243"/>
                  </a:lnTo>
                  <a:lnTo>
                    <a:pt x="178" y="239"/>
                  </a:lnTo>
                  <a:lnTo>
                    <a:pt x="180" y="236"/>
                  </a:lnTo>
                  <a:lnTo>
                    <a:pt x="184" y="233"/>
                  </a:lnTo>
                  <a:lnTo>
                    <a:pt x="188" y="233"/>
                  </a:lnTo>
                  <a:lnTo>
                    <a:pt x="293" y="233"/>
                  </a:lnTo>
                  <a:lnTo>
                    <a:pt x="293" y="233"/>
                  </a:lnTo>
                  <a:lnTo>
                    <a:pt x="297" y="233"/>
                  </a:lnTo>
                  <a:lnTo>
                    <a:pt x="300" y="236"/>
                  </a:lnTo>
                  <a:lnTo>
                    <a:pt x="303" y="239"/>
                  </a:lnTo>
                  <a:lnTo>
                    <a:pt x="303" y="243"/>
                  </a:lnTo>
                  <a:lnTo>
                    <a:pt x="303" y="3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20700000" lon="1800000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684292" y="2492896"/>
              <a:ext cx="2519556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固定</a:t>
              </a:r>
              <a:r>
                <a:rPr lang="ko-KR" altLang="en-US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觀念</a:t>
              </a:r>
              <a:endPara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marL="285750" indent="-285750">
                <a:buFont typeface="Wingdings" panose="05000000000000000000" pitchFamily="2" charset="2"/>
                <a:buChar char="v"/>
                <a:defRPr/>
              </a:pPr>
              <a:r>
                <a:rPr lang="ko-KR" altLang="en-US" sz="16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나의 것</a:t>
              </a:r>
              <a:r>
                <a:rPr lang="en-US" altLang="ko-KR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古</a:t>
              </a:r>
              <a:r>
                <a:rPr lang="en-US" altLang="ko-KR" sz="2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</a:p>
            <a:p>
              <a:pPr marL="285750" indent="-285750">
                <a:buFont typeface="Wingdings" panose="05000000000000000000" pitchFamily="2" charset="2"/>
                <a:buChar char="v"/>
                <a:defRPr/>
              </a:pPr>
              <a:r>
                <a:rPr lang="ko-KR" altLang="en-US" sz="16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어떤 </a:t>
              </a:r>
              <a:r>
                <a:rPr lang="ko-KR" altLang="en-US" sz="1600" dirty="0" smtClean="0">
                  <a:latin typeface="휴먼명조" panose="02010504000101010101" pitchFamily="2" charset="-127"/>
                  <a:ea typeface="휴먼명조" panose="02010504000101010101" pitchFamily="2" charset="-127"/>
                </a:rPr>
                <a:t>틀 속에서</a:t>
              </a:r>
              <a:r>
                <a:rPr lang="en-US" altLang="ko-KR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口</a:t>
              </a:r>
              <a:r>
                <a:rPr lang="en-US" altLang="ko-KR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endParaRPr lang="ko-KR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marL="285750" indent="-285750">
                <a:buFont typeface="Wingdings" panose="05000000000000000000" pitchFamily="2" charset="2"/>
                <a:buChar char="v"/>
                <a:defRPr/>
              </a:pPr>
              <a:r>
                <a:rPr lang="ko-KR" altLang="en-US" sz="16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자리 잡힌</a:t>
              </a:r>
              <a:r>
                <a:rPr lang="en-US" altLang="ko-KR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定</a:t>
              </a:r>
              <a:r>
                <a:rPr lang="en-US" altLang="ko-KR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r>
                <a:rPr lang="en-US" altLang="ko-KR" sz="16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 </a:t>
              </a:r>
              <a:r>
                <a:rPr lang="ko-KR" altLang="en-US" sz="1600" dirty="0" smtClean="0">
                  <a:latin typeface="휴먼명조" panose="02010504000101010101" pitchFamily="2" charset="-127"/>
                  <a:ea typeface="휴먼명조" panose="02010504000101010101" pitchFamily="2" charset="-127"/>
                </a:rPr>
                <a:t>생각</a:t>
              </a:r>
              <a:endParaRPr lang="ko-KR" altLang="en-US" sz="2800" dirty="0"/>
            </a:p>
          </p:txBody>
        </p:sp>
        <p:grpSp>
          <p:nvGrpSpPr>
            <p:cNvPr id="86" name="그룹 259"/>
            <p:cNvGrpSpPr/>
            <p:nvPr/>
          </p:nvGrpSpPr>
          <p:grpSpPr>
            <a:xfrm>
              <a:off x="5573812" y="4359142"/>
              <a:ext cx="556102" cy="469449"/>
              <a:chOff x="-1373188" y="642938"/>
              <a:chExt cx="804863" cy="67945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89" name="Freeform 76"/>
              <p:cNvSpPr>
                <a:spLocks noEditPoints="1"/>
              </p:cNvSpPr>
              <p:nvPr/>
            </p:nvSpPr>
            <p:spPr bwMode="auto">
              <a:xfrm>
                <a:off x="-1373188" y="642938"/>
                <a:ext cx="804863" cy="679450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7" y="7"/>
                  </a:cxn>
                  <a:cxn ang="0">
                    <a:pos x="2" y="22"/>
                  </a:cxn>
                  <a:cxn ang="0">
                    <a:pos x="0" y="341"/>
                  </a:cxn>
                  <a:cxn ang="0">
                    <a:pos x="2" y="357"/>
                  </a:cxn>
                  <a:cxn ang="0">
                    <a:pos x="17" y="373"/>
                  </a:cxn>
                  <a:cxn ang="0">
                    <a:pos x="37" y="380"/>
                  </a:cxn>
                  <a:cxn ang="0">
                    <a:pos x="210" y="386"/>
                  </a:cxn>
                  <a:cxn ang="0">
                    <a:pos x="164" y="413"/>
                  </a:cxn>
                  <a:cxn ang="0">
                    <a:pos x="148" y="416"/>
                  </a:cxn>
                  <a:cxn ang="0">
                    <a:pos x="137" y="417"/>
                  </a:cxn>
                  <a:cxn ang="0">
                    <a:pos x="131" y="421"/>
                  </a:cxn>
                  <a:cxn ang="0">
                    <a:pos x="133" y="424"/>
                  </a:cxn>
                  <a:cxn ang="0">
                    <a:pos x="140" y="428"/>
                  </a:cxn>
                  <a:cxn ang="0">
                    <a:pos x="371" y="427"/>
                  </a:cxn>
                  <a:cxn ang="0">
                    <a:pos x="376" y="423"/>
                  </a:cxn>
                  <a:cxn ang="0">
                    <a:pos x="374" y="417"/>
                  </a:cxn>
                  <a:cxn ang="0">
                    <a:pos x="360" y="416"/>
                  </a:cxn>
                  <a:cxn ang="0">
                    <a:pos x="300" y="391"/>
                  </a:cxn>
                  <a:cxn ang="0">
                    <a:pos x="298" y="380"/>
                  </a:cxn>
                  <a:cxn ang="0">
                    <a:pos x="477" y="378"/>
                  </a:cxn>
                  <a:cxn ang="0">
                    <a:pos x="497" y="368"/>
                  </a:cxn>
                  <a:cxn ang="0">
                    <a:pos x="507" y="350"/>
                  </a:cxn>
                  <a:cxn ang="0">
                    <a:pos x="507" y="38"/>
                  </a:cxn>
                  <a:cxn ang="0">
                    <a:pos x="501" y="17"/>
                  </a:cxn>
                  <a:cxn ang="0">
                    <a:pos x="484" y="2"/>
                  </a:cxn>
                  <a:cxn ang="0">
                    <a:pos x="470" y="0"/>
                  </a:cxn>
                  <a:cxn ang="0">
                    <a:pos x="416" y="353"/>
                  </a:cxn>
                  <a:cxn ang="0">
                    <a:pos x="413" y="347"/>
                  </a:cxn>
                  <a:cxn ang="0">
                    <a:pos x="417" y="340"/>
                  </a:cxn>
                  <a:cxn ang="0">
                    <a:pos x="420" y="343"/>
                  </a:cxn>
                  <a:cxn ang="0">
                    <a:pos x="420" y="351"/>
                  </a:cxn>
                  <a:cxn ang="0">
                    <a:pos x="417" y="354"/>
                  </a:cxn>
                  <a:cxn ang="0">
                    <a:pos x="441" y="354"/>
                  </a:cxn>
                  <a:cxn ang="0">
                    <a:pos x="434" y="350"/>
                  </a:cxn>
                  <a:cxn ang="0">
                    <a:pos x="434" y="344"/>
                  </a:cxn>
                  <a:cxn ang="0">
                    <a:pos x="441" y="340"/>
                  </a:cxn>
                  <a:cxn ang="0">
                    <a:pos x="463" y="341"/>
                  </a:cxn>
                  <a:cxn ang="0">
                    <a:pos x="467" y="347"/>
                  </a:cxn>
                  <a:cxn ang="0">
                    <a:pos x="466" y="351"/>
                  </a:cxn>
                  <a:cxn ang="0">
                    <a:pos x="460" y="354"/>
                  </a:cxn>
                  <a:cxn ang="0">
                    <a:pos x="471" y="311"/>
                  </a:cxn>
                  <a:cxn ang="0">
                    <a:pos x="460" y="318"/>
                  </a:cxn>
                  <a:cxn ang="0">
                    <a:pos x="43" y="317"/>
                  </a:cxn>
                  <a:cxn ang="0">
                    <a:pos x="34" y="306"/>
                  </a:cxn>
                  <a:cxn ang="0">
                    <a:pos x="35" y="41"/>
                  </a:cxn>
                  <a:cxn ang="0">
                    <a:pos x="47" y="34"/>
                  </a:cxn>
                  <a:cxn ang="0">
                    <a:pos x="466" y="34"/>
                  </a:cxn>
                  <a:cxn ang="0">
                    <a:pos x="473" y="45"/>
                  </a:cxn>
                </a:cxnLst>
                <a:rect l="0" t="0" r="r" b="b"/>
                <a:pathLst>
                  <a:path w="507" h="428">
                    <a:moveTo>
                      <a:pt x="470" y="0"/>
                    </a:moveTo>
                    <a:lnTo>
                      <a:pt x="37" y="0"/>
                    </a:lnTo>
                    <a:lnTo>
                      <a:pt x="37" y="0"/>
                    </a:lnTo>
                    <a:lnTo>
                      <a:pt x="30" y="1"/>
                    </a:lnTo>
                    <a:lnTo>
                      <a:pt x="22" y="2"/>
                    </a:lnTo>
                    <a:lnTo>
                      <a:pt x="17" y="7"/>
                    </a:lnTo>
                    <a:lnTo>
                      <a:pt x="11" y="11"/>
                    </a:lnTo>
                    <a:lnTo>
                      <a:pt x="7" y="17"/>
                    </a:lnTo>
                    <a:lnTo>
                      <a:pt x="2" y="22"/>
                    </a:lnTo>
                    <a:lnTo>
                      <a:pt x="1" y="30"/>
                    </a:lnTo>
                    <a:lnTo>
                      <a:pt x="0" y="38"/>
                    </a:lnTo>
                    <a:lnTo>
                      <a:pt x="0" y="341"/>
                    </a:lnTo>
                    <a:lnTo>
                      <a:pt x="0" y="341"/>
                    </a:lnTo>
                    <a:lnTo>
                      <a:pt x="1" y="350"/>
                    </a:lnTo>
                    <a:lnTo>
                      <a:pt x="2" y="357"/>
                    </a:lnTo>
                    <a:lnTo>
                      <a:pt x="7" y="363"/>
                    </a:lnTo>
                    <a:lnTo>
                      <a:pt x="11" y="368"/>
                    </a:lnTo>
                    <a:lnTo>
                      <a:pt x="17" y="373"/>
                    </a:lnTo>
                    <a:lnTo>
                      <a:pt x="22" y="376"/>
                    </a:lnTo>
                    <a:lnTo>
                      <a:pt x="30" y="378"/>
                    </a:lnTo>
                    <a:lnTo>
                      <a:pt x="37" y="380"/>
                    </a:lnTo>
                    <a:lnTo>
                      <a:pt x="210" y="380"/>
                    </a:lnTo>
                    <a:lnTo>
                      <a:pt x="210" y="386"/>
                    </a:lnTo>
                    <a:lnTo>
                      <a:pt x="210" y="386"/>
                    </a:lnTo>
                    <a:lnTo>
                      <a:pt x="208" y="391"/>
                    </a:lnTo>
                    <a:lnTo>
                      <a:pt x="207" y="397"/>
                    </a:lnTo>
                    <a:lnTo>
                      <a:pt x="164" y="413"/>
                    </a:lnTo>
                    <a:lnTo>
                      <a:pt x="164" y="413"/>
                    </a:lnTo>
                    <a:lnTo>
                      <a:pt x="157" y="416"/>
                    </a:lnTo>
                    <a:lnTo>
                      <a:pt x="148" y="416"/>
                    </a:lnTo>
                    <a:lnTo>
                      <a:pt x="140" y="416"/>
                    </a:lnTo>
                    <a:lnTo>
                      <a:pt x="140" y="416"/>
                    </a:lnTo>
                    <a:lnTo>
                      <a:pt x="137" y="417"/>
                    </a:lnTo>
                    <a:lnTo>
                      <a:pt x="134" y="417"/>
                    </a:lnTo>
                    <a:lnTo>
                      <a:pt x="133" y="420"/>
                    </a:lnTo>
                    <a:lnTo>
                      <a:pt x="131" y="421"/>
                    </a:lnTo>
                    <a:lnTo>
                      <a:pt x="131" y="423"/>
                    </a:lnTo>
                    <a:lnTo>
                      <a:pt x="131" y="423"/>
                    </a:lnTo>
                    <a:lnTo>
                      <a:pt x="133" y="424"/>
                    </a:lnTo>
                    <a:lnTo>
                      <a:pt x="134" y="426"/>
                    </a:lnTo>
                    <a:lnTo>
                      <a:pt x="137" y="427"/>
                    </a:lnTo>
                    <a:lnTo>
                      <a:pt x="140" y="428"/>
                    </a:lnTo>
                    <a:lnTo>
                      <a:pt x="367" y="428"/>
                    </a:lnTo>
                    <a:lnTo>
                      <a:pt x="367" y="428"/>
                    </a:lnTo>
                    <a:lnTo>
                      <a:pt x="371" y="427"/>
                    </a:lnTo>
                    <a:lnTo>
                      <a:pt x="373" y="426"/>
                    </a:lnTo>
                    <a:lnTo>
                      <a:pt x="376" y="424"/>
                    </a:lnTo>
                    <a:lnTo>
                      <a:pt x="376" y="423"/>
                    </a:lnTo>
                    <a:lnTo>
                      <a:pt x="376" y="421"/>
                    </a:lnTo>
                    <a:lnTo>
                      <a:pt x="376" y="421"/>
                    </a:lnTo>
                    <a:lnTo>
                      <a:pt x="374" y="417"/>
                    </a:lnTo>
                    <a:lnTo>
                      <a:pt x="371" y="416"/>
                    </a:lnTo>
                    <a:lnTo>
                      <a:pt x="371" y="416"/>
                    </a:lnTo>
                    <a:lnTo>
                      <a:pt x="360" y="416"/>
                    </a:lnTo>
                    <a:lnTo>
                      <a:pt x="304" y="394"/>
                    </a:lnTo>
                    <a:lnTo>
                      <a:pt x="304" y="394"/>
                    </a:lnTo>
                    <a:lnTo>
                      <a:pt x="300" y="391"/>
                    </a:lnTo>
                    <a:lnTo>
                      <a:pt x="298" y="388"/>
                    </a:lnTo>
                    <a:lnTo>
                      <a:pt x="298" y="386"/>
                    </a:lnTo>
                    <a:lnTo>
                      <a:pt x="298" y="380"/>
                    </a:lnTo>
                    <a:lnTo>
                      <a:pt x="470" y="380"/>
                    </a:lnTo>
                    <a:lnTo>
                      <a:pt x="470" y="380"/>
                    </a:lnTo>
                    <a:lnTo>
                      <a:pt x="477" y="378"/>
                    </a:lnTo>
                    <a:lnTo>
                      <a:pt x="484" y="376"/>
                    </a:lnTo>
                    <a:lnTo>
                      <a:pt x="491" y="373"/>
                    </a:lnTo>
                    <a:lnTo>
                      <a:pt x="497" y="368"/>
                    </a:lnTo>
                    <a:lnTo>
                      <a:pt x="501" y="363"/>
                    </a:lnTo>
                    <a:lnTo>
                      <a:pt x="504" y="357"/>
                    </a:lnTo>
                    <a:lnTo>
                      <a:pt x="507" y="350"/>
                    </a:lnTo>
                    <a:lnTo>
                      <a:pt x="507" y="341"/>
                    </a:lnTo>
                    <a:lnTo>
                      <a:pt x="507" y="38"/>
                    </a:lnTo>
                    <a:lnTo>
                      <a:pt x="507" y="38"/>
                    </a:lnTo>
                    <a:lnTo>
                      <a:pt x="507" y="30"/>
                    </a:lnTo>
                    <a:lnTo>
                      <a:pt x="504" y="22"/>
                    </a:lnTo>
                    <a:lnTo>
                      <a:pt x="501" y="17"/>
                    </a:lnTo>
                    <a:lnTo>
                      <a:pt x="497" y="11"/>
                    </a:lnTo>
                    <a:lnTo>
                      <a:pt x="491" y="7"/>
                    </a:lnTo>
                    <a:lnTo>
                      <a:pt x="484" y="2"/>
                    </a:lnTo>
                    <a:lnTo>
                      <a:pt x="477" y="1"/>
                    </a:lnTo>
                    <a:lnTo>
                      <a:pt x="470" y="0"/>
                    </a:lnTo>
                    <a:lnTo>
                      <a:pt x="470" y="0"/>
                    </a:lnTo>
                    <a:close/>
                    <a:moveTo>
                      <a:pt x="417" y="354"/>
                    </a:moveTo>
                    <a:lnTo>
                      <a:pt x="417" y="354"/>
                    </a:lnTo>
                    <a:lnTo>
                      <a:pt x="416" y="353"/>
                    </a:lnTo>
                    <a:lnTo>
                      <a:pt x="414" y="351"/>
                    </a:lnTo>
                    <a:lnTo>
                      <a:pt x="413" y="347"/>
                    </a:lnTo>
                    <a:lnTo>
                      <a:pt x="413" y="347"/>
                    </a:lnTo>
                    <a:lnTo>
                      <a:pt x="414" y="343"/>
                    </a:lnTo>
                    <a:lnTo>
                      <a:pt x="416" y="341"/>
                    </a:lnTo>
                    <a:lnTo>
                      <a:pt x="417" y="340"/>
                    </a:lnTo>
                    <a:lnTo>
                      <a:pt x="417" y="340"/>
                    </a:lnTo>
                    <a:lnTo>
                      <a:pt x="419" y="341"/>
                    </a:lnTo>
                    <a:lnTo>
                      <a:pt x="420" y="343"/>
                    </a:lnTo>
                    <a:lnTo>
                      <a:pt x="421" y="347"/>
                    </a:lnTo>
                    <a:lnTo>
                      <a:pt x="421" y="347"/>
                    </a:lnTo>
                    <a:lnTo>
                      <a:pt x="420" y="351"/>
                    </a:lnTo>
                    <a:lnTo>
                      <a:pt x="419" y="353"/>
                    </a:lnTo>
                    <a:lnTo>
                      <a:pt x="417" y="354"/>
                    </a:lnTo>
                    <a:lnTo>
                      <a:pt x="417" y="354"/>
                    </a:lnTo>
                    <a:close/>
                    <a:moveTo>
                      <a:pt x="460" y="354"/>
                    </a:moveTo>
                    <a:lnTo>
                      <a:pt x="441" y="354"/>
                    </a:lnTo>
                    <a:lnTo>
                      <a:pt x="441" y="354"/>
                    </a:lnTo>
                    <a:lnTo>
                      <a:pt x="439" y="353"/>
                    </a:lnTo>
                    <a:lnTo>
                      <a:pt x="436" y="351"/>
                    </a:lnTo>
                    <a:lnTo>
                      <a:pt x="434" y="350"/>
                    </a:lnTo>
                    <a:lnTo>
                      <a:pt x="433" y="347"/>
                    </a:lnTo>
                    <a:lnTo>
                      <a:pt x="433" y="347"/>
                    </a:lnTo>
                    <a:lnTo>
                      <a:pt x="434" y="344"/>
                    </a:lnTo>
                    <a:lnTo>
                      <a:pt x="436" y="343"/>
                    </a:lnTo>
                    <a:lnTo>
                      <a:pt x="439" y="341"/>
                    </a:lnTo>
                    <a:lnTo>
                      <a:pt x="441" y="340"/>
                    </a:lnTo>
                    <a:lnTo>
                      <a:pt x="460" y="340"/>
                    </a:lnTo>
                    <a:lnTo>
                      <a:pt x="460" y="340"/>
                    </a:lnTo>
                    <a:lnTo>
                      <a:pt x="463" y="341"/>
                    </a:lnTo>
                    <a:lnTo>
                      <a:pt x="466" y="343"/>
                    </a:lnTo>
                    <a:lnTo>
                      <a:pt x="467" y="344"/>
                    </a:lnTo>
                    <a:lnTo>
                      <a:pt x="467" y="347"/>
                    </a:lnTo>
                    <a:lnTo>
                      <a:pt x="467" y="347"/>
                    </a:lnTo>
                    <a:lnTo>
                      <a:pt x="467" y="350"/>
                    </a:lnTo>
                    <a:lnTo>
                      <a:pt x="466" y="351"/>
                    </a:lnTo>
                    <a:lnTo>
                      <a:pt x="463" y="353"/>
                    </a:lnTo>
                    <a:lnTo>
                      <a:pt x="460" y="354"/>
                    </a:lnTo>
                    <a:lnTo>
                      <a:pt x="460" y="354"/>
                    </a:lnTo>
                    <a:close/>
                    <a:moveTo>
                      <a:pt x="473" y="306"/>
                    </a:moveTo>
                    <a:lnTo>
                      <a:pt x="473" y="306"/>
                    </a:lnTo>
                    <a:lnTo>
                      <a:pt x="471" y="311"/>
                    </a:lnTo>
                    <a:lnTo>
                      <a:pt x="469" y="314"/>
                    </a:lnTo>
                    <a:lnTo>
                      <a:pt x="466" y="317"/>
                    </a:lnTo>
                    <a:lnTo>
                      <a:pt x="460" y="318"/>
                    </a:lnTo>
                    <a:lnTo>
                      <a:pt x="47" y="318"/>
                    </a:lnTo>
                    <a:lnTo>
                      <a:pt x="47" y="318"/>
                    </a:lnTo>
                    <a:lnTo>
                      <a:pt x="43" y="317"/>
                    </a:lnTo>
                    <a:lnTo>
                      <a:pt x="38" y="314"/>
                    </a:lnTo>
                    <a:lnTo>
                      <a:pt x="35" y="311"/>
                    </a:lnTo>
                    <a:lnTo>
                      <a:pt x="34" y="306"/>
                    </a:lnTo>
                    <a:lnTo>
                      <a:pt x="34" y="45"/>
                    </a:lnTo>
                    <a:lnTo>
                      <a:pt x="34" y="45"/>
                    </a:lnTo>
                    <a:lnTo>
                      <a:pt x="35" y="41"/>
                    </a:lnTo>
                    <a:lnTo>
                      <a:pt x="38" y="37"/>
                    </a:lnTo>
                    <a:lnTo>
                      <a:pt x="43" y="34"/>
                    </a:lnTo>
                    <a:lnTo>
                      <a:pt x="47" y="34"/>
                    </a:lnTo>
                    <a:lnTo>
                      <a:pt x="460" y="34"/>
                    </a:lnTo>
                    <a:lnTo>
                      <a:pt x="460" y="34"/>
                    </a:lnTo>
                    <a:lnTo>
                      <a:pt x="466" y="34"/>
                    </a:lnTo>
                    <a:lnTo>
                      <a:pt x="469" y="37"/>
                    </a:lnTo>
                    <a:lnTo>
                      <a:pt x="471" y="41"/>
                    </a:lnTo>
                    <a:lnTo>
                      <a:pt x="473" y="45"/>
                    </a:lnTo>
                    <a:lnTo>
                      <a:pt x="473" y="30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77"/>
              <p:cNvSpPr>
                <a:spLocks/>
              </p:cNvSpPr>
              <p:nvPr/>
            </p:nvSpPr>
            <p:spPr bwMode="auto">
              <a:xfrm>
                <a:off x="-1146175" y="765175"/>
                <a:ext cx="354013" cy="322263"/>
              </a:xfrm>
              <a:custGeom>
                <a:avLst/>
                <a:gdLst/>
                <a:ahLst/>
                <a:cxnLst>
                  <a:cxn ang="0">
                    <a:pos x="217" y="191"/>
                  </a:cxn>
                  <a:cxn ang="0">
                    <a:pos x="198" y="191"/>
                  </a:cxn>
                  <a:cxn ang="0">
                    <a:pos x="200" y="70"/>
                  </a:cxn>
                  <a:cxn ang="0">
                    <a:pos x="198" y="66"/>
                  </a:cxn>
                  <a:cxn ang="0">
                    <a:pos x="194" y="61"/>
                  </a:cxn>
                  <a:cxn ang="0">
                    <a:pos x="175" y="60"/>
                  </a:cxn>
                  <a:cxn ang="0">
                    <a:pos x="171" y="61"/>
                  </a:cxn>
                  <a:cxn ang="0">
                    <a:pos x="167" y="66"/>
                  </a:cxn>
                  <a:cxn ang="0">
                    <a:pos x="165" y="187"/>
                  </a:cxn>
                  <a:cxn ang="0">
                    <a:pos x="167" y="191"/>
                  </a:cxn>
                  <a:cxn ang="0">
                    <a:pos x="137" y="191"/>
                  </a:cxn>
                  <a:cxn ang="0">
                    <a:pos x="138" y="27"/>
                  </a:cxn>
                  <a:cxn ang="0">
                    <a:pos x="137" y="24"/>
                  </a:cxn>
                  <a:cxn ang="0">
                    <a:pos x="133" y="18"/>
                  </a:cxn>
                  <a:cxn ang="0">
                    <a:pos x="114" y="18"/>
                  </a:cxn>
                  <a:cxn ang="0">
                    <a:pos x="110" y="18"/>
                  </a:cxn>
                  <a:cxn ang="0">
                    <a:pos x="105" y="24"/>
                  </a:cxn>
                  <a:cxn ang="0">
                    <a:pos x="104" y="187"/>
                  </a:cxn>
                  <a:cxn ang="0">
                    <a:pos x="105" y="191"/>
                  </a:cxn>
                  <a:cxn ang="0">
                    <a:pos x="75" y="191"/>
                  </a:cxn>
                  <a:cxn ang="0">
                    <a:pos x="77" y="113"/>
                  </a:cxn>
                  <a:cxn ang="0">
                    <a:pos x="77" y="110"/>
                  </a:cxn>
                  <a:cxn ang="0">
                    <a:pos x="71" y="104"/>
                  </a:cxn>
                  <a:cxn ang="0">
                    <a:pos x="52" y="104"/>
                  </a:cxn>
                  <a:cxn ang="0">
                    <a:pos x="50" y="104"/>
                  </a:cxn>
                  <a:cxn ang="0">
                    <a:pos x="44" y="110"/>
                  </a:cxn>
                  <a:cxn ang="0">
                    <a:pos x="42" y="187"/>
                  </a:cxn>
                  <a:cxn ang="0">
                    <a:pos x="44" y="191"/>
                  </a:cxn>
                  <a:cxn ang="0">
                    <a:pos x="11" y="96"/>
                  </a:cxn>
                  <a:cxn ang="0">
                    <a:pos x="17" y="96"/>
                  </a:cxn>
                  <a:cxn ang="0">
                    <a:pos x="20" y="91"/>
                  </a:cxn>
                  <a:cxn ang="0">
                    <a:pos x="18" y="88"/>
                  </a:cxn>
                  <a:cxn ang="0">
                    <a:pos x="11" y="87"/>
                  </a:cxn>
                  <a:cxn ang="0">
                    <a:pos x="11" y="6"/>
                  </a:cxn>
                  <a:cxn ang="0">
                    <a:pos x="10" y="1"/>
                  </a:cxn>
                  <a:cxn ang="0">
                    <a:pos x="5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197"/>
                  </a:cxn>
                  <a:cxn ang="0">
                    <a:pos x="1" y="201"/>
                  </a:cxn>
                  <a:cxn ang="0">
                    <a:pos x="5" y="203"/>
                  </a:cxn>
                  <a:cxn ang="0">
                    <a:pos x="217" y="203"/>
                  </a:cxn>
                  <a:cxn ang="0">
                    <a:pos x="220" y="201"/>
                  </a:cxn>
                  <a:cxn ang="0">
                    <a:pos x="223" y="197"/>
                  </a:cxn>
                  <a:cxn ang="0">
                    <a:pos x="221" y="194"/>
                  </a:cxn>
                  <a:cxn ang="0">
                    <a:pos x="218" y="191"/>
                  </a:cxn>
                  <a:cxn ang="0">
                    <a:pos x="217" y="191"/>
                  </a:cxn>
                </a:cxnLst>
                <a:rect l="0" t="0" r="r" b="b"/>
                <a:pathLst>
                  <a:path w="223" h="203">
                    <a:moveTo>
                      <a:pt x="217" y="191"/>
                    </a:moveTo>
                    <a:lnTo>
                      <a:pt x="217" y="191"/>
                    </a:lnTo>
                    <a:lnTo>
                      <a:pt x="198" y="191"/>
                    </a:lnTo>
                    <a:lnTo>
                      <a:pt x="198" y="191"/>
                    </a:lnTo>
                    <a:lnTo>
                      <a:pt x="200" y="187"/>
                    </a:lnTo>
                    <a:lnTo>
                      <a:pt x="200" y="70"/>
                    </a:lnTo>
                    <a:lnTo>
                      <a:pt x="200" y="70"/>
                    </a:lnTo>
                    <a:lnTo>
                      <a:pt x="198" y="66"/>
                    </a:lnTo>
                    <a:lnTo>
                      <a:pt x="197" y="63"/>
                    </a:lnTo>
                    <a:lnTo>
                      <a:pt x="194" y="61"/>
                    </a:lnTo>
                    <a:lnTo>
                      <a:pt x="190" y="60"/>
                    </a:lnTo>
                    <a:lnTo>
                      <a:pt x="175" y="60"/>
                    </a:lnTo>
                    <a:lnTo>
                      <a:pt x="175" y="60"/>
                    </a:lnTo>
                    <a:lnTo>
                      <a:pt x="171" y="61"/>
                    </a:lnTo>
                    <a:lnTo>
                      <a:pt x="168" y="63"/>
                    </a:lnTo>
                    <a:lnTo>
                      <a:pt x="167" y="66"/>
                    </a:lnTo>
                    <a:lnTo>
                      <a:pt x="165" y="70"/>
                    </a:lnTo>
                    <a:lnTo>
                      <a:pt x="165" y="187"/>
                    </a:lnTo>
                    <a:lnTo>
                      <a:pt x="165" y="187"/>
                    </a:lnTo>
                    <a:lnTo>
                      <a:pt x="167" y="191"/>
                    </a:lnTo>
                    <a:lnTo>
                      <a:pt x="137" y="191"/>
                    </a:lnTo>
                    <a:lnTo>
                      <a:pt x="137" y="191"/>
                    </a:lnTo>
                    <a:lnTo>
                      <a:pt x="138" y="187"/>
                    </a:lnTo>
                    <a:lnTo>
                      <a:pt x="138" y="27"/>
                    </a:lnTo>
                    <a:lnTo>
                      <a:pt x="138" y="27"/>
                    </a:lnTo>
                    <a:lnTo>
                      <a:pt x="137" y="24"/>
                    </a:lnTo>
                    <a:lnTo>
                      <a:pt x="135" y="20"/>
                    </a:lnTo>
                    <a:lnTo>
                      <a:pt x="133" y="18"/>
                    </a:lnTo>
                    <a:lnTo>
                      <a:pt x="128" y="18"/>
                    </a:lnTo>
                    <a:lnTo>
                      <a:pt x="114" y="18"/>
                    </a:lnTo>
                    <a:lnTo>
                      <a:pt x="114" y="18"/>
                    </a:lnTo>
                    <a:lnTo>
                      <a:pt x="110" y="18"/>
                    </a:lnTo>
                    <a:lnTo>
                      <a:pt x="107" y="20"/>
                    </a:lnTo>
                    <a:lnTo>
                      <a:pt x="105" y="24"/>
                    </a:lnTo>
                    <a:lnTo>
                      <a:pt x="104" y="27"/>
                    </a:lnTo>
                    <a:lnTo>
                      <a:pt x="104" y="187"/>
                    </a:lnTo>
                    <a:lnTo>
                      <a:pt x="104" y="187"/>
                    </a:lnTo>
                    <a:lnTo>
                      <a:pt x="105" y="191"/>
                    </a:lnTo>
                    <a:lnTo>
                      <a:pt x="75" y="191"/>
                    </a:lnTo>
                    <a:lnTo>
                      <a:pt x="75" y="191"/>
                    </a:lnTo>
                    <a:lnTo>
                      <a:pt x="77" y="187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7" y="110"/>
                    </a:lnTo>
                    <a:lnTo>
                      <a:pt x="74" y="107"/>
                    </a:lnTo>
                    <a:lnTo>
                      <a:pt x="71" y="104"/>
                    </a:lnTo>
                    <a:lnTo>
                      <a:pt x="67" y="104"/>
                    </a:lnTo>
                    <a:lnTo>
                      <a:pt x="52" y="104"/>
                    </a:lnTo>
                    <a:lnTo>
                      <a:pt x="52" y="104"/>
                    </a:lnTo>
                    <a:lnTo>
                      <a:pt x="50" y="104"/>
                    </a:lnTo>
                    <a:lnTo>
                      <a:pt x="45" y="107"/>
                    </a:lnTo>
                    <a:lnTo>
                      <a:pt x="44" y="110"/>
                    </a:lnTo>
                    <a:lnTo>
                      <a:pt x="42" y="113"/>
                    </a:lnTo>
                    <a:lnTo>
                      <a:pt x="42" y="187"/>
                    </a:lnTo>
                    <a:lnTo>
                      <a:pt x="42" y="187"/>
                    </a:lnTo>
                    <a:lnTo>
                      <a:pt x="44" y="191"/>
                    </a:lnTo>
                    <a:lnTo>
                      <a:pt x="11" y="191"/>
                    </a:lnTo>
                    <a:lnTo>
                      <a:pt x="11" y="96"/>
                    </a:lnTo>
                    <a:lnTo>
                      <a:pt x="17" y="96"/>
                    </a:lnTo>
                    <a:lnTo>
                      <a:pt x="17" y="96"/>
                    </a:lnTo>
                    <a:lnTo>
                      <a:pt x="18" y="94"/>
                    </a:lnTo>
                    <a:lnTo>
                      <a:pt x="20" y="91"/>
                    </a:lnTo>
                    <a:lnTo>
                      <a:pt x="20" y="91"/>
                    </a:lnTo>
                    <a:lnTo>
                      <a:pt x="18" y="88"/>
                    </a:lnTo>
                    <a:lnTo>
                      <a:pt x="17" y="87"/>
                    </a:lnTo>
                    <a:lnTo>
                      <a:pt x="11" y="87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0" y="3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197"/>
                    </a:lnTo>
                    <a:lnTo>
                      <a:pt x="0" y="197"/>
                    </a:lnTo>
                    <a:lnTo>
                      <a:pt x="1" y="201"/>
                    </a:lnTo>
                    <a:lnTo>
                      <a:pt x="1" y="201"/>
                    </a:lnTo>
                    <a:lnTo>
                      <a:pt x="5" y="203"/>
                    </a:lnTo>
                    <a:lnTo>
                      <a:pt x="217" y="203"/>
                    </a:lnTo>
                    <a:lnTo>
                      <a:pt x="217" y="203"/>
                    </a:lnTo>
                    <a:lnTo>
                      <a:pt x="218" y="203"/>
                    </a:lnTo>
                    <a:lnTo>
                      <a:pt x="220" y="201"/>
                    </a:lnTo>
                    <a:lnTo>
                      <a:pt x="221" y="199"/>
                    </a:lnTo>
                    <a:lnTo>
                      <a:pt x="223" y="197"/>
                    </a:lnTo>
                    <a:lnTo>
                      <a:pt x="223" y="197"/>
                    </a:lnTo>
                    <a:lnTo>
                      <a:pt x="221" y="194"/>
                    </a:lnTo>
                    <a:lnTo>
                      <a:pt x="220" y="193"/>
                    </a:lnTo>
                    <a:lnTo>
                      <a:pt x="218" y="191"/>
                    </a:lnTo>
                    <a:lnTo>
                      <a:pt x="217" y="191"/>
                    </a:lnTo>
                    <a:lnTo>
                      <a:pt x="217" y="1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91" name="직사각형 90"/>
            <p:cNvSpPr/>
            <p:nvPr/>
          </p:nvSpPr>
          <p:spPr>
            <a:xfrm>
              <a:off x="5617120" y="4954876"/>
              <a:ext cx="4860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12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편견</a:t>
              </a:r>
              <a:endPara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2276888" y="5797725"/>
              <a:ext cx="63671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ko-KR" altLang="en-US" sz="12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선입견</a:t>
              </a:r>
              <a:endPara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725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798270" y="1600200"/>
            <a:ext cx="5535178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 주변의 고정관념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固定觀念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342145" y="2420888"/>
            <a:ext cx="4454103" cy="4023304"/>
            <a:chOff x="2187610" y="2420888"/>
            <a:chExt cx="4454103" cy="4023304"/>
          </a:xfrm>
        </p:grpSpPr>
        <p:pic>
          <p:nvPicPr>
            <p:cNvPr id="7177" name="Picture 9" descr="http://thumbs.dreamstime.com/x/fixed-idea-27305255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75"/>
            <a:stretch/>
          </p:blipFill>
          <p:spPr bwMode="auto">
            <a:xfrm>
              <a:off x="2913528" y="3737548"/>
              <a:ext cx="2972694" cy="2706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" name="타원 77"/>
            <p:cNvSpPr/>
            <p:nvPr/>
          </p:nvSpPr>
          <p:spPr>
            <a:xfrm rot="19459347">
              <a:off x="2187610" y="3388895"/>
              <a:ext cx="1027880" cy="984920"/>
            </a:xfrm>
            <a:prstGeom prst="ellipse">
              <a:avLst/>
            </a:prstGeom>
            <a:solidFill>
              <a:srgbClr val="1AA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algn="ctr"/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일상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61" name="타원 60"/>
            <p:cNvSpPr/>
            <p:nvPr/>
          </p:nvSpPr>
          <p:spPr>
            <a:xfrm rot="1507555" flipH="1">
              <a:off x="4841627" y="2624420"/>
              <a:ext cx="1152436" cy="115243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algn="ctr"/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이념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62" name="이등변 삼각형 61"/>
            <p:cNvSpPr/>
            <p:nvPr/>
          </p:nvSpPr>
          <p:spPr>
            <a:xfrm rot="12307555" flipH="1">
              <a:off x="5028439" y="3644008"/>
              <a:ext cx="244523" cy="282477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 rot="20092445">
              <a:off x="2763064" y="2683040"/>
              <a:ext cx="1152436" cy="1152437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algn="ctr"/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정치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66" name="이등변 삼각형 65"/>
            <p:cNvSpPr/>
            <p:nvPr/>
          </p:nvSpPr>
          <p:spPr>
            <a:xfrm rot="9292445">
              <a:off x="3596396" y="3644008"/>
              <a:ext cx="244523" cy="282477"/>
            </a:xfrm>
            <a:prstGeom prst="triangl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이등변 삼각형 78"/>
            <p:cNvSpPr/>
            <p:nvPr/>
          </p:nvSpPr>
          <p:spPr>
            <a:xfrm rot="8659347">
              <a:off x="2955466" y="4154751"/>
              <a:ext cx="218094" cy="241417"/>
            </a:xfrm>
            <a:prstGeom prst="triangle">
              <a:avLst/>
            </a:prstGeom>
            <a:solidFill>
              <a:srgbClr val="1AA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 rot="2140653" flipH="1">
              <a:off x="5607210" y="3174972"/>
              <a:ext cx="1034503" cy="98089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algn="ctr"/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종교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85" name="이등변 삼각형 84"/>
            <p:cNvSpPr/>
            <p:nvPr/>
          </p:nvSpPr>
          <p:spPr>
            <a:xfrm rot="12940653" flipH="1">
              <a:off x="5700299" y="3992911"/>
              <a:ext cx="219500" cy="24042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3709909" y="2420888"/>
              <a:ext cx="1380378" cy="1380378"/>
            </a:xfrm>
            <a:prstGeom prst="ellipse">
              <a:avLst/>
            </a:prstGeom>
            <a:solidFill>
              <a:srgbClr val="8CDB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  <a:p>
              <a:pPr algn="ctr"/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사회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92" name="이등변 삼각형 91"/>
            <p:cNvSpPr/>
            <p:nvPr/>
          </p:nvSpPr>
          <p:spPr>
            <a:xfrm rot="10800000">
              <a:off x="4246032" y="3711750"/>
              <a:ext cx="292887" cy="338349"/>
            </a:xfrm>
            <a:prstGeom prst="triangle">
              <a:avLst/>
            </a:prstGeom>
            <a:solidFill>
              <a:srgbClr val="8CDB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4" name="그룹 193"/>
            <p:cNvGrpSpPr/>
            <p:nvPr/>
          </p:nvGrpSpPr>
          <p:grpSpPr>
            <a:xfrm>
              <a:off x="4187445" y="2520141"/>
              <a:ext cx="528453" cy="513387"/>
              <a:chOff x="-7224713" y="4786313"/>
              <a:chExt cx="723900" cy="703262"/>
            </a:xfrm>
            <a:solidFill>
              <a:schemeClr val="bg1"/>
            </a:solidFill>
          </p:grpSpPr>
          <p:sp>
            <p:nvSpPr>
              <p:cNvPr id="125" name="Freeform 70"/>
              <p:cNvSpPr>
                <a:spLocks noEditPoints="1"/>
              </p:cNvSpPr>
              <p:nvPr/>
            </p:nvSpPr>
            <p:spPr bwMode="auto">
              <a:xfrm>
                <a:off x="-7224713" y="4786313"/>
                <a:ext cx="723900" cy="590550"/>
              </a:xfrm>
              <a:custGeom>
                <a:avLst/>
                <a:gdLst/>
                <a:ahLst/>
                <a:cxnLst>
                  <a:cxn ang="0">
                    <a:pos x="420" y="177"/>
                  </a:cxn>
                  <a:cxn ang="0">
                    <a:pos x="394" y="176"/>
                  </a:cxn>
                  <a:cxn ang="0">
                    <a:pos x="394" y="153"/>
                  </a:cxn>
                  <a:cxn ang="0">
                    <a:pos x="376" y="137"/>
                  </a:cxn>
                  <a:cxn ang="0">
                    <a:pos x="223" y="110"/>
                  </a:cxn>
                  <a:cxn ang="0">
                    <a:pos x="280" y="104"/>
                  </a:cxn>
                  <a:cxn ang="0">
                    <a:pos x="323" y="81"/>
                  </a:cxn>
                  <a:cxn ang="0">
                    <a:pos x="359" y="36"/>
                  </a:cxn>
                  <a:cxn ang="0">
                    <a:pos x="366" y="1"/>
                  </a:cxn>
                  <a:cxn ang="0">
                    <a:pos x="303" y="3"/>
                  </a:cxn>
                  <a:cxn ang="0">
                    <a:pos x="246" y="29"/>
                  </a:cxn>
                  <a:cxn ang="0">
                    <a:pos x="201" y="94"/>
                  </a:cxn>
                  <a:cxn ang="0">
                    <a:pos x="171" y="41"/>
                  </a:cxn>
                  <a:cxn ang="0">
                    <a:pos x="116" y="7"/>
                  </a:cxn>
                  <a:cxn ang="0">
                    <a:pos x="53" y="0"/>
                  </a:cxn>
                  <a:cxn ang="0">
                    <a:pos x="38" y="21"/>
                  </a:cxn>
                  <a:cxn ang="0">
                    <a:pos x="73" y="74"/>
                  </a:cxn>
                  <a:cxn ang="0">
                    <a:pos x="117" y="101"/>
                  </a:cxn>
                  <a:cxn ang="0">
                    <a:pos x="187" y="110"/>
                  </a:cxn>
                  <a:cxn ang="0">
                    <a:pos x="11" y="139"/>
                  </a:cxn>
                  <a:cxn ang="0">
                    <a:pos x="0" y="157"/>
                  </a:cxn>
                  <a:cxn ang="0">
                    <a:pos x="3" y="192"/>
                  </a:cxn>
                  <a:cxn ang="0">
                    <a:pos x="21" y="260"/>
                  </a:cxn>
                  <a:cxn ang="0">
                    <a:pos x="53" y="310"/>
                  </a:cxn>
                  <a:cxn ang="0">
                    <a:pos x="123" y="359"/>
                  </a:cxn>
                  <a:cxn ang="0">
                    <a:pos x="199" y="372"/>
                  </a:cxn>
                  <a:cxn ang="0">
                    <a:pos x="240" y="369"/>
                  </a:cxn>
                  <a:cxn ang="0">
                    <a:pos x="306" y="343"/>
                  </a:cxn>
                  <a:cxn ang="0">
                    <a:pos x="344" y="322"/>
                  </a:cxn>
                  <a:cxn ang="0">
                    <a:pos x="392" y="307"/>
                  </a:cxn>
                  <a:cxn ang="0">
                    <a:pos x="419" y="290"/>
                  </a:cxn>
                  <a:cxn ang="0">
                    <a:pos x="446" y="259"/>
                  </a:cxn>
                  <a:cxn ang="0">
                    <a:pos x="456" y="223"/>
                  </a:cxn>
                  <a:cxn ang="0">
                    <a:pos x="446" y="193"/>
                  </a:cxn>
                  <a:cxn ang="0">
                    <a:pos x="200" y="324"/>
                  </a:cxn>
                  <a:cxn ang="0">
                    <a:pos x="124" y="309"/>
                  </a:cxn>
                  <a:cxn ang="0">
                    <a:pos x="79" y="267"/>
                  </a:cxn>
                  <a:cxn ang="0">
                    <a:pos x="56" y="216"/>
                  </a:cxn>
                  <a:cxn ang="0">
                    <a:pos x="53" y="189"/>
                  </a:cxn>
                  <a:cxn ang="0">
                    <a:pos x="339" y="184"/>
                  </a:cxn>
                  <a:cxn ang="0">
                    <a:pos x="346" y="192"/>
                  </a:cxn>
                  <a:cxn ang="0">
                    <a:pos x="336" y="233"/>
                  </a:cxn>
                  <a:cxn ang="0">
                    <a:pos x="309" y="279"/>
                  </a:cxn>
                  <a:cxn ang="0">
                    <a:pos x="257" y="316"/>
                  </a:cxn>
                  <a:cxn ang="0">
                    <a:pos x="200" y="324"/>
                  </a:cxn>
                  <a:cxn ang="0">
                    <a:pos x="382" y="277"/>
                  </a:cxn>
                  <a:cxn ang="0">
                    <a:pos x="372" y="267"/>
                  </a:cxn>
                  <a:cxn ang="0">
                    <a:pos x="390" y="209"/>
                  </a:cxn>
                  <a:cxn ang="0">
                    <a:pos x="419" y="212"/>
                  </a:cxn>
                  <a:cxn ang="0">
                    <a:pos x="425" y="223"/>
                  </a:cxn>
                  <a:cxn ang="0">
                    <a:pos x="399" y="266"/>
                  </a:cxn>
                </a:cxnLst>
                <a:rect l="0" t="0" r="r" b="b"/>
                <a:pathLst>
                  <a:path w="456" h="372">
                    <a:moveTo>
                      <a:pt x="437" y="186"/>
                    </a:moveTo>
                    <a:lnTo>
                      <a:pt x="437" y="186"/>
                    </a:lnTo>
                    <a:lnTo>
                      <a:pt x="429" y="182"/>
                    </a:lnTo>
                    <a:lnTo>
                      <a:pt x="420" y="177"/>
                    </a:lnTo>
                    <a:lnTo>
                      <a:pt x="410" y="176"/>
                    </a:lnTo>
                    <a:lnTo>
                      <a:pt x="402" y="174"/>
                    </a:lnTo>
                    <a:lnTo>
                      <a:pt x="402" y="174"/>
                    </a:lnTo>
                    <a:lnTo>
                      <a:pt x="394" y="176"/>
                    </a:lnTo>
                    <a:lnTo>
                      <a:pt x="394" y="176"/>
                    </a:lnTo>
                    <a:lnTo>
                      <a:pt x="396" y="160"/>
                    </a:lnTo>
                    <a:lnTo>
                      <a:pt x="396" y="160"/>
                    </a:lnTo>
                    <a:lnTo>
                      <a:pt x="394" y="153"/>
                    </a:lnTo>
                    <a:lnTo>
                      <a:pt x="392" y="147"/>
                    </a:lnTo>
                    <a:lnTo>
                      <a:pt x="389" y="143"/>
                    </a:lnTo>
                    <a:lnTo>
                      <a:pt x="384" y="140"/>
                    </a:lnTo>
                    <a:lnTo>
                      <a:pt x="376" y="137"/>
                    </a:lnTo>
                    <a:lnTo>
                      <a:pt x="372" y="137"/>
                    </a:lnTo>
                    <a:lnTo>
                      <a:pt x="372" y="137"/>
                    </a:lnTo>
                    <a:lnTo>
                      <a:pt x="223" y="137"/>
                    </a:lnTo>
                    <a:lnTo>
                      <a:pt x="223" y="110"/>
                    </a:lnTo>
                    <a:lnTo>
                      <a:pt x="223" y="110"/>
                    </a:lnTo>
                    <a:lnTo>
                      <a:pt x="240" y="110"/>
                    </a:lnTo>
                    <a:lnTo>
                      <a:pt x="260" y="109"/>
                    </a:lnTo>
                    <a:lnTo>
                      <a:pt x="280" y="104"/>
                    </a:lnTo>
                    <a:lnTo>
                      <a:pt x="292" y="100"/>
                    </a:lnTo>
                    <a:lnTo>
                      <a:pt x="303" y="94"/>
                    </a:lnTo>
                    <a:lnTo>
                      <a:pt x="313" y="89"/>
                    </a:lnTo>
                    <a:lnTo>
                      <a:pt x="323" y="81"/>
                    </a:lnTo>
                    <a:lnTo>
                      <a:pt x="333" y="73"/>
                    </a:lnTo>
                    <a:lnTo>
                      <a:pt x="343" y="61"/>
                    </a:lnTo>
                    <a:lnTo>
                      <a:pt x="352" y="50"/>
                    </a:lnTo>
                    <a:lnTo>
                      <a:pt x="359" y="36"/>
                    </a:lnTo>
                    <a:lnTo>
                      <a:pt x="366" y="20"/>
                    </a:lnTo>
                    <a:lnTo>
                      <a:pt x="372" y="3"/>
                    </a:lnTo>
                    <a:lnTo>
                      <a:pt x="372" y="3"/>
                    </a:lnTo>
                    <a:lnTo>
                      <a:pt x="366" y="1"/>
                    </a:lnTo>
                    <a:lnTo>
                      <a:pt x="350" y="0"/>
                    </a:lnTo>
                    <a:lnTo>
                      <a:pt x="329" y="0"/>
                    </a:lnTo>
                    <a:lnTo>
                      <a:pt x="316" y="1"/>
                    </a:lnTo>
                    <a:lnTo>
                      <a:pt x="303" y="3"/>
                    </a:lnTo>
                    <a:lnTo>
                      <a:pt x="289" y="7"/>
                    </a:lnTo>
                    <a:lnTo>
                      <a:pt x="274" y="13"/>
                    </a:lnTo>
                    <a:lnTo>
                      <a:pt x="260" y="20"/>
                    </a:lnTo>
                    <a:lnTo>
                      <a:pt x="246" y="29"/>
                    </a:lnTo>
                    <a:lnTo>
                      <a:pt x="233" y="41"/>
                    </a:lnTo>
                    <a:lnTo>
                      <a:pt x="221" y="56"/>
                    </a:lnTo>
                    <a:lnTo>
                      <a:pt x="211" y="73"/>
                    </a:lnTo>
                    <a:lnTo>
                      <a:pt x="201" y="94"/>
                    </a:lnTo>
                    <a:lnTo>
                      <a:pt x="201" y="94"/>
                    </a:lnTo>
                    <a:lnTo>
                      <a:pt x="193" y="73"/>
                    </a:lnTo>
                    <a:lnTo>
                      <a:pt x="183" y="56"/>
                    </a:lnTo>
                    <a:lnTo>
                      <a:pt x="171" y="41"/>
                    </a:lnTo>
                    <a:lnTo>
                      <a:pt x="159" y="29"/>
                    </a:lnTo>
                    <a:lnTo>
                      <a:pt x="144" y="20"/>
                    </a:lnTo>
                    <a:lnTo>
                      <a:pt x="130" y="13"/>
                    </a:lnTo>
                    <a:lnTo>
                      <a:pt x="116" y="7"/>
                    </a:lnTo>
                    <a:lnTo>
                      <a:pt x="101" y="3"/>
                    </a:lnTo>
                    <a:lnTo>
                      <a:pt x="89" y="1"/>
                    </a:lnTo>
                    <a:lnTo>
                      <a:pt x="76" y="0"/>
                    </a:lnTo>
                    <a:lnTo>
                      <a:pt x="53" y="0"/>
                    </a:lnTo>
                    <a:lnTo>
                      <a:pt x="38" y="1"/>
                    </a:lnTo>
                    <a:lnTo>
                      <a:pt x="33" y="3"/>
                    </a:lnTo>
                    <a:lnTo>
                      <a:pt x="33" y="3"/>
                    </a:lnTo>
                    <a:lnTo>
                      <a:pt x="38" y="21"/>
                    </a:lnTo>
                    <a:lnTo>
                      <a:pt x="46" y="37"/>
                    </a:lnTo>
                    <a:lnTo>
                      <a:pt x="54" y="51"/>
                    </a:lnTo>
                    <a:lnTo>
                      <a:pt x="63" y="64"/>
                    </a:lnTo>
                    <a:lnTo>
                      <a:pt x="73" y="74"/>
                    </a:lnTo>
                    <a:lnTo>
                      <a:pt x="83" y="83"/>
                    </a:lnTo>
                    <a:lnTo>
                      <a:pt x="94" y="90"/>
                    </a:lnTo>
                    <a:lnTo>
                      <a:pt x="106" y="97"/>
                    </a:lnTo>
                    <a:lnTo>
                      <a:pt x="117" y="101"/>
                    </a:lnTo>
                    <a:lnTo>
                      <a:pt x="129" y="104"/>
                    </a:lnTo>
                    <a:lnTo>
                      <a:pt x="150" y="109"/>
                    </a:lnTo>
                    <a:lnTo>
                      <a:pt x="170" y="110"/>
                    </a:lnTo>
                    <a:lnTo>
                      <a:pt x="187" y="110"/>
                    </a:lnTo>
                    <a:lnTo>
                      <a:pt x="187" y="137"/>
                    </a:lnTo>
                    <a:lnTo>
                      <a:pt x="18" y="137"/>
                    </a:lnTo>
                    <a:lnTo>
                      <a:pt x="18" y="137"/>
                    </a:lnTo>
                    <a:lnTo>
                      <a:pt x="11" y="139"/>
                    </a:lnTo>
                    <a:lnTo>
                      <a:pt x="7" y="140"/>
                    </a:lnTo>
                    <a:lnTo>
                      <a:pt x="3" y="144"/>
                    </a:lnTo>
                    <a:lnTo>
                      <a:pt x="1" y="149"/>
                    </a:lnTo>
                    <a:lnTo>
                      <a:pt x="0" y="157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1" y="176"/>
                    </a:lnTo>
                    <a:lnTo>
                      <a:pt x="3" y="192"/>
                    </a:lnTo>
                    <a:lnTo>
                      <a:pt x="6" y="207"/>
                    </a:lnTo>
                    <a:lnTo>
                      <a:pt x="8" y="224"/>
                    </a:lnTo>
                    <a:lnTo>
                      <a:pt x="14" y="243"/>
                    </a:lnTo>
                    <a:lnTo>
                      <a:pt x="21" y="260"/>
                    </a:lnTo>
                    <a:lnTo>
                      <a:pt x="30" y="277"/>
                    </a:lnTo>
                    <a:lnTo>
                      <a:pt x="40" y="294"/>
                    </a:lnTo>
                    <a:lnTo>
                      <a:pt x="40" y="294"/>
                    </a:lnTo>
                    <a:lnTo>
                      <a:pt x="53" y="310"/>
                    </a:lnTo>
                    <a:lnTo>
                      <a:pt x="67" y="324"/>
                    </a:lnTo>
                    <a:lnTo>
                      <a:pt x="84" y="337"/>
                    </a:lnTo>
                    <a:lnTo>
                      <a:pt x="103" y="349"/>
                    </a:lnTo>
                    <a:lnTo>
                      <a:pt x="123" y="359"/>
                    </a:lnTo>
                    <a:lnTo>
                      <a:pt x="146" y="366"/>
                    </a:lnTo>
                    <a:lnTo>
                      <a:pt x="171" y="370"/>
                    </a:lnTo>
                    <a:lnTo>
                      <a:pt x="199" y="372"/>
                    </a:lnTo>
                    <a:lnTo>
                      <a:pt x="199" y="372"/>
                    </a:lnTo>
                    <a:lnTo>
                      <a:pt x="200" y="372"/>
                    </a:lnTo>
                    <a:lnTo>
                      <a:pt x="200" y="372"/>
                    </a:lnTo>
                    <a:lnTo>
                      <a:pt x="221" y="372"/>
                    </a:lnTo>
                    <a:lnTo>
                      <a:pt x="240" y="369"/>
                    </a:lnTo>
                    <a:lnTo>
                      <a:pt x="259" y="365"/>
                    </a:lnTo>
                    <a:lnTo>
                      <a:pt x="276" y="359"/>
                    </a:lnTo>
                    <a:lnTo>
                      <a:pt x="292" y="352"/>
                    </a:lnTo>
                    <a:lnTo>
                      <a:pt x="306" y="343"/>
                    </a:lnTo>
                    <a:lnTo>
                      <a:pt x="320" y="333"/>
                    </a:lnTo>
                    <a:lnTo>
                      <a:pt x="332" y="323"/>
                    </a:lnTo>
                    <a:lnTo>
                      <a:pt x="332" y="323"/>
                    </a:lnTo>
                    <a:lnTo>
                      <a:pt x="344" y="322"/>
                    </a:lnTo>
                    <a:lnTo>
                      <a:pt x="357" y="319"/>
                    </a:lnTo>
                    <a:lnTo>
                      <a:pt x="369" y="316"/>
                    </a:lnTo>
                    <a:lnTo>
                      <a:pt x="380" y="313"/>
                    </a:lnTo>
                    <a:lnTo>
                      <a:pt x="392" y="307"/>
                    </a:lnTo>
                    <a:lnTo>
                      <a:pt x="400" y="303"/>
                    </a:lnTo>
                    <a:lnTo>
                      <a:pt x="410" y="296"/>
                    </a:lnTo>
                    <a:lnTo>
                      <a:pt x="419" y="290"/>
                    </a:lnTo>
                    <a:lnTo>
                      <a:pt x="419" y="290"/>
                    </a:lnTo>
                    <a:lnTo>
                      <a:pt x="427" y="283"/>
                    </a:lnTo>
                    <a:lnTo>
                      <a:pt x="435" y="274"/>
                    </a:lnTo>
                    <a:lnTo>
                      <a:pt x="440" y="267"/>
                    </a:lnTo>
                    <a:lnTo>
                      <a:pt x="446" y="259"/>
                    </a:lnTo>
                    <a:lnTo>
                      <a:pt x="450" y="250"/>
                    </a:lnTo>
                    <a:lnTo>
                      <a:pt x="453" y="242"/>
                    </a:lnTo>
                    <a:lnTo>
                      <a:pt x="456" y="232"/>
                    </a:lnTo>
                    <a:lnTo>
                      <a:pt x="456" y="223"/>
                    </a:lnTo>
                    <a:lnTo>
                      <a:pt x="456" y="223"/>
                    </a:lnTo>
                    <a:lnTo>
                      <a:pt x="455" y="213"/>
                    </a:lnTo>
                    <a:lnTo>
                      <a:pt x="452" y="203"/>
                    </a:lnTo>
                    <a:lnTo>
                      <a:pt x="446" y="193"/>
                    </a:lnTo>
                    <a:lnTo>
                      <a:pt x="437" y="186"/>
                    </a:lnTo>
                    <a:lnTo>
                      <a:pt x="437" y="186"/>
                    </a:lnTo>
                    <a:close/>
                    <a:moveTo>
                      <a:pt x="200" y="324"/>
                    </a:moveTo>
                    <a:lnTo>
                      <a:pt x="200" y="324"/>
                    </a:lnTo>
                    <a:lnTo>
                      <a:pt x="179" y="323"/>
                    </a:lnTo>
                    <a:lnTo>
                      <a:pt x="159" y="320"/>
                    </a:lnTo>
                    <a:lnTo>
                      <a:pt x="140" y="314"/>
                    </a:lnTo>
                    <a:lnTo>
                      <a:pt x="124" y="309"/>
                    </a:lnTo>
                    <a:lnTo>
                      <a:pt x="111" y="300"/>
                    </a:lnTo>
                    <a:lnTo>
                      <a:pt x="99" y="290"/>
                    </a:lnTo>
                    <a:lnTo>
                      <a:pt x="89" y="279"/>
                    </a:lnTo>
                    <a:lnTo>
                      <a:pt x="79" y="267"/>
                    </a:lnTo>
                    <a:lnTo>
                      <a:pt x="79" y="267"/>
                    </a:lnTo>
                    <a:lnTo>
                      <a:pt x="70" y="252"/>
                    </a:lnTo>
                    <a:lnTo>
                      <a:pt x="61" y="233"/>
                    </a:lnTo>
                    <a:lnTo>
                      <a:pt x="56" y="216"/>
                    </a:lnTo>
                    <a:lnTo>
                      <a:pt x="51" y="197"/>
                    </a:lnTo>
                    <a:lnTo>
                      <a:pt x="51" y="197"/>
                    </a:lnTo>
                    <a:lnTo>
                      <a:pt x="51" y="193"/>
                    </a:lnTo>
                    <a:lnTo>
                      <a:pt x="53" y="189"/>
                    </a:lnTo>
                    <a:lnTo>
                      <a:pt x="57" y="186"/>
                    </a:lnTo>
                    <a:lnTo>
                      <a:pt x="61" y="184"/>
                    </a:lnTo>
                    <a:lnTo>
                      <a:pt x="66" y="184"/>
                    </a:lnTo>
                    <a:lnTo>
                      <a:pt x="339" y="184"/>
                    </a:lnTo>
                    <a:lnTo>
                      <a:pt x="339" y="184"/>
                    </a:lnTo>
                    <a:lnTo>
                      <a:pt x="343" y="186"/>
                    </a:lnTo>
                    <a:lnTo>
                      <a:pt x="346" y="189"/>
                    </a:lnTo>
                    <a:lnTo>
                      <a:pt x="346" y="192"/>
                    </a:lnTo>
                    <a:lnTo>
                      <a:pt x="346" y="194"/>
                    </a:lnTo>
                    <a:lnTo>
                      <a:pt x="346" y="194"/>
                    </a:lnTo>
                    <a:lnTo>
                      <a:pt x="342" y="213"/>
                    </a:lnTo>
                    <a:lnTo>
                      <a:pt x="336" y="233"/>
                    </a:lnTo>
                    <a:lnTo>
                      <a:pt x="327" y="250"/>
                    </a:lnTo>
                    <a:lnTo>
                      <a:pt x="317" y="267"/>
                    </a:lnTo>
                    <a:lnTo>
                      <a:pt x="317" y="267"/>
                    </a:lnTo>
                    <a:lnTo>
                      <a:pt x="309" y="279"/>
                    </a:lnTo>
                    <a:lnTo>
                      <a:pt x="297" y="290"/>
                    </a:lnTo>
                    <a:lnTo>
                      <a:pt x="286" y="300"/>
                    </a:lnTo>
                    <a:lnTo>
                      <a:pt x="273" y="309"/>
                    </a:lnTo>
                    <a:lnTo>
                      <a:pt x="257" y="316"/>
                    </a:lnTo>
                    <a:lnTo>
                      <a:pt x="242" y="320"/>
                    </a:lnTo>
                    <a:lnTo>
                      <a:pt x="221" y="323"/>
                    </a:lnTo>
                    <a:lnTo>
                      <a:pt x="200" y="324"/>
                    </a:lnTo>
                    <a:lnTo>
                      <a:pt x="200" y="324"/>
                    </a:lnTo>
                    <a:close/>
                    <a:moveTo>
                      <a:pt x="399" y="266"/>
                    </a:moveTo>
                    <a:lnTo>
                      <a:pt x="399" y="266"/>
                    </a:lnTo>
                    <a:lnTo>
                      <a:pt x="390" y="272"/>
                    </a:lnTo>
                    <a:lnTo>
                      <a:pt x="382" y="277"/>
                    </a:lnTo>
                    <a:lnTo>
                      <a:pt x="372" y="282"/>
                    </a:lnTo>
                    <a:lnTo>
                      <a:pt x="362" y="286"/>
                    </a:lnTo>
                    <a:lnTo>
                      <a:pt x="362" y="286"/>
                    </a:lnTo>
                    <a:lnTo>
                      <a:pt x="372" y="267"/>
                    </a:lnTo>
                    <a:lnTo>
                      <a:pt x="379" y="247"/>
                    </a:lnTo>
                    <a:lnTo>
                      <a:pt x="384" y="227"/>
                    </a:lnTo>
                    <a:lnTo>
                      <a:pt x="390" y="209"/>
                    </a:lnTo>
                    <a:lnTo>
                      <a:pt x="390" y="209"/>
                    </a:lnTo>
                    <a:lnTo>
                      <a:pt x="402" y="206"/>
                    </a:lnTo>
                    <a:lnTo>
                      <a:pt x="402" y="206"/>
                    </a:lnTo>
                    <a:lnTo>
                      <a:pt x="410" y="207"/>
                    </a:lnTo>
                    <a:lnTo>
                      <a:pt x="419" y="212"/>
                    </a:lnTo>
                    <a:lnTo>
                      <a:pt x="419" y="212"/>
                    </a:lnTo>
                    <a:lnTo>
                      <a:pt x="423" y="216"/>
                    </a:lnTo>
                    <a:lnTo>
                      <a:pt x="425" y="223"/>
                    </a:lnTo>
                    <a:lnTo>
                      <a:pt x="425" y="223"/>
                    </a:lnTo>
                    <a:lnTo>
                      <a:pt x="423" y="232"/>
                    </a:lnTo>
                    <a:lnTo>
                      <a:pt x="419" y="243"/>
                    </a:lnTo>
                    <a:lnTo>
                      <a:pt x="410" y="254"/>
                    </a:lnTo>
                    <a:lnTo>
                      <a:pt x="399" y="266"/>
                    </a:lnTo>
                    <a:lnTo>
                      <a:pt x="399" y="2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6" name="Freeform 71"/>
              <p:cNvSpPr>
                <a:spLocks/>
              </p:cNvSpPr>
              <p:nvPr/>
            </p:nvSpPr>
            <p:spPr bwMode="auto">
              <a:xfrm>
                <a:off x="-7167563" y="5400675"/>
                <a:ext cx="523875" cy="88900"/>
              </a:xfrm>
              <a:custGeom>
                <a:avLst/>
                <a:gdLst/>
                <a:ahLst/>
                <a:cxnLst>
                  <a:cxn ang="0">
                    <a:pos x="330" y="28"/>
                  </a:cxn>
                  <a:cxn ang="0">
                    <a:pos x="330" y="28"/>
                  </a:cxn>
                  <a:cxn ang="0">
                    <a:pos x="330" y="33"/>
                  </a:cxn>
                  <a:cxn ang="0">
                    <a:pos x="327" y="39"/>
                  </a:cxn>
                  <a:cxn ang="0">
                    <a:pos x="326" y="43"/>
                  </a:cxn>
                  <a:cxn ang="0">
                    <a:pos x="321" y="48"/>
                  </a:cxn>
                  <a:cxn ang="0">
                    <a:pos x="317" y="50"/>
                  </a:cxn>
                  <a:cxn ang="0">
                    <a:pos x="313" y="53"/>
                  </a:cxn>
                  <a:cxn ang="0">
                    <a:pos x="308" y="55"/>
                  </a:cxn>
                  <a:cxn ang="0">
                    <a:pos x="303" y="56"/>
                  </a:cxn>
                  <a:cxn ang="0">
                    <a:pos x="28" y="56"/>
                  </a:cxn>
                  <a:cxn ang="0">
                    <a:pos x="28" y="56"/>
                  </a:cxn>
                  <a:cxn ang="0">
                    <a:pos x="23" y="55"/>
                  </a:cxn>
                  <a:cxn ang="0">
                    <a:pos x="17" y="53"/>
                  </a:cxn>
                  <a:cxn ang="0">
                    <a:pos x="13" y="50"/>
                  </a:cxn>
                  <a:cxn ang="0">
                    <a:pos x="8" y="48"/>
                  </a:cxn>
                  <a:cxn ang="0">
                    <a:pos x="5" y="43"/>
                  </a:cxn>
                  <a:cxn ang="0">
                    <a:pos x="2" y="39"/>
                  </a:cxn>
                  <a:cxn ang="0">
                    <a:pos x="1" y="33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1" y="22"/>
                  </a:cxn>
                  <a:cxn ang="0">
                    <a:pos x="2" y="18"/>
                  </a:cxn>
                  <a:cxn ang="0">
                    <a:pos x="5" y="13"/>
                  </a:cxn>
                  <a:cxn ang="0">
                    <a:pos x="8" y="9"/>
                  </a:cxn>
                  <a:cxn ang="0">
                    <a:pos x="13" y="5"/>
                  </a:cxn>
                  <a:cxn ang="0">
                    <a:pos x="17" y="3"/>
                  </a:cxn>
                  <a:cxn ang="0">
                    <a:pos x="23" y="0"/>
                  </a:cxn>
                  <a:cxn ang="0">
                    <a:pos x="28" y="0"/>
                  </a:cxn>
                  <a:cxn ang="0">
                    <a:pos x="303" y="0"/>
                  </a:cxn>
                  <a:cxn ang="0">
                    <a:pos x="303" y="0"/>
                  </a:cxn>
                  <a:cxn ang="0">
                    <a:pos x="308" y="0"/>
                  </a:cxn>
                  <a:cxn ang="0">
                    <a:pos x="313" y="3"/>
                  </a:cxn>
                  <a:cxn ang="0">
                    <a:pos x="317" y="5"/>
                  </a:cxn>
                  <a:cxn ang="0">
                    <a:pos x="321" y="9"/>
                  </a:cxn>
                  <a:cxn ang="0">
                    <a:pos x="326" y="13"/>
                  </a:cxn>
                  <a:cxn ang="0">
                    <a:pos x="327" y="18"/>
                  </a:cxn>
                  <a:cxn ang="0">
                    <a:pos x="330" y="22"/>
                  </a:cxn>
                  <a:cxn ang="0">
                    <a:pos x="330" y="28"/>
                  </a:cxn>
                  <a:cxn ang="0">
                    <a:pos x="330" y="28"/>
                  </a:cxn>
                </a:cxnLst>
                <a:rect l="0" t="0" r="r" b="b"/>
                <a:pathLst>
                  <a:path w="330" h="56">
                    <a:moveTo>
                      <a:pt x="330" y="28"/>
                    </a:moveTo>
                    <a:lnTo>
                      <a:pt x="330" y="28"/>
                    </a:lnTo>
                    <a:lnTo>
                      <a:pt x="330" y="33"/>
                    </a:lnTo>
                    <a:lnTo>
                      <a:pt x="327" y="39"/>
                    </a:lnTo>
                    <a:lnTo>
                      <a:pt x="326" y="43"/>
                    </a:lnTo>
                    <a:lnTo>
                      <a:pt x="321" y="48"/>
                    </a:lnTo>
                    <a:lnTo>
                      <a:pt x="317" y="50"/>
                    </a:lnTo>
                    <a:lnTo>
                      <a:pt x="313" y="53"/>
                    </a:lnTo>
                    <a:lnTo>
                      <a:pt x="308" y="55"/>
                    </a:lnTo>
                    <a:lnTo>
                      <a:pt x="303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3" y="55"/>
                    </a:lnTo>
                    <a:lnTo>
                      <a:pt x="17" y="53"/>
                    </a:lnTo>
                    <a:lnTo>
                      <a:pt x="13" y="50"/>
                    </a:lnTo>
                    <a:lnTo>
                      <a:pt x="8" y="48"/>
                    </a:lnTo>
                    <a:lnTo>
                      <a:pt x="5" y="43"/>
                    </a:lnTo>
                    <a:lnTo>
                      <a:pt x="2" y="39"/>
                    </a:lnTo>
                    <a:lnTo>
                      <a:pt x="1" y="33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1" y="22"/>
                    </a:lnTo>
                    <a:lnTo>
                      <a:pt x="2" y="18"/>
                    </a:lnTo>
                    <a:lnTo>
                      <a:pt x="5" y="13"/>
                    </a:lnTo>
                    <a:lnTo>
                      <a:pt x="8" y="9"/>
                    </a:lnTo>
                    <a:lnTo>
                      <a:pt x="13" y="5"/>
                    </a:lnTo>
                    <a:lnTo>
                      <a:pt x="17" y="3"/>
                    </a:lnTo>
                    <a:lnTo>
                      <a:pt x="23" y="0"/>
                    </a:lnTo>
                    <a:lnTo>
                      <a:pt x="28" y="0"/>
                    </a:lnTo>
                    <a:lnTo>
                      <a:pt x="303" y="0"/>
                    </a:lnTo>
                    <a:lnTo>
                      <a:pt x="303" y="0"/>
                    </a:lnTo>
                    <a:lnTo>
                      <a:pt x="308" y="0"/>
                    </a:lnTo>
                    <a:lnTo>
                      <a:pt x="313" y="3"/>
                    </a:lnTo>
                    <a:lnTo>
                      <a:pt x="317" y="5"/>
                    </a:lnTo>
                    <a:lnTo>
                      <a:pt x="321" y="9"/>
                    </a:lnTo>
                    <a:lnTo>
                      <a:pt x="326" y="13"/>
                    </a:lnTo>
                    <a:lnTo>
                      <a:pt x="327" y="18"/>
                    </a:lnTo>
                    <a:lnTo>
                      <a:pt x="330" y="22"/>
                    </a:lnTo>
                    <a:lnTo>
                      <a:pt x="330" y="28"/>
                    </a:lnTo>
                    <a:lnTo>
                      <a:pt x="330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27" name="그룹 138"/>
            <p:cNvGrpSpPr/>
            <p:nvPr/>
          </p:nvGrpSpPr>
          <p:grpSpPr>
            <a:xfrm rot="1500000" flipH="1">
              <a:off x="5286667" y="2892157"/>
              <a:ext cx="394158" cy="324751"/>
              <a:chOff x="-4240213" y="3295650"/>
              <a:chExt cx="982663" cy="809626"/>
            </a:xfrm>
            <a:solidFill>
              <a:schemeClr val="bg1"/>
            </a:solidFill>
          </p:grpSpPr>
          <p:sp>
            <p:nvSpPr>
              <p:cNvPr id="128" name="Freeform 29"/>
              <p:cNvSpPr>
                <a:spLocks/>
              </p:cNvSpPr>
              <p:nvPr/>
            </p:nvSpPr>
            <p:spPr bwMode="auto">
              <a:xfrm>
                <a:off x="-4240213" y="3586163"/>
                <a:ext cx="862013" cy="401638"/>
              </a:xfrm>
              <a:custGeom>
                <a:avLst/>
                <a:gdLst/>
                <a:ahLst/>
                <a:cxnLst>
                  <a:cxn ang="0">
                    <a:pos x="354" y="176"/>
                  </a:cxn>
                  <a:cxn ang="0">
                    <a:pos x="356" y="154"/>
                  </a:cxn>
                  <a:cxn ang="0">
                    <a:pos x="362" y="136"/>
                  </a:cxn>
                  <a:cxn ang="0">
                    <a:pos x="372" y="117"/>
                  </a:cxn>
                  <a:cxn ang="0">
                    <a:pos x="385" y="101"/>
                  </a:cxn>
                  <a:cxn ang="0">
                    <a:pos x="400" y="88"/>
                  </a:cxn>
                  <a:cxn ang="0">
                    <a:pos x="417" y="80"/>
                  </a:cxn>
                  <a:cxn ang="0">
                    <a:pos x="437" y="73"/>
                  </a:cxn>
                  <a:cxn ang="0">
                    <a:pos x="459" y="71"/>
                  </a:cxn>
                  <a:cxn ang="0">
                    <a:pos x="469" y="71"/>
                  </a:cxn>
                  <a:cxn ang="0">
                    <a:pos x="489" y="76"/>
                  </a:cxn>
                  <a:cxn ang="0">
                    <a:pos x="507" y="83"/>
                  </a:cxn>
                  <a:cxn ang="0">
                    <a:pos x="523" y="94"/>
                  </a:cxn>
                  <a:cxn ang="0">
                    <a:pos x="530" y="100"/>
                  </a:cxn>
                  <a:cxn ang="0">
                    <a:pos x="540" y="33"/>
                  </a:cxn>
                  <a:cxn ang="0">
                    <a:pos x="543" y="14"/>
                  </a:cxn>
                  <a:cxn ang="0">
                    <a:pos x="539" y="5"/>
                  </a:cxn>
                  <a:cxn ang="0">
                    <a:pos x="530" y="1"/>
                  </a:cxn>
                  <a:cxn ang="0">
                    <a:pos x="20" y="0"/>
                  </a:cxn>
                  <a:cxn ang="0">
                    <a:pos x="13" y="1"/>
                  </a:cxn>
                  <a:cxn ang="0">
                    <a:pos x="3" y="7"/>
                  </a:cxn>
                  <a:cxn ang="0">
                    <a:pos x="0" y="17"/>
                  </a:cxn>
                  <a:cxn ang="0">
                    <a:pos x="3" y="33"/>
                  </a:cxn>
                  <a:cxn ang="0">
                    <a:pos x="9" y="70"/>
                  </a:cxn>
                  <a:cxn ang="0">
                    <a:pos x="31" y="200"/>
                  </a:cxn>
                  <a:cxn ang="0">
                    <a:pos x="39" y="234"/>
                  </a:cxn>
                  <a:cxn ang="0">
                    <a:pos x="46" y="247"/>
                  </a:cxn>
                  <a:cxn ang="0">
                    <a:pos x="54" y="251"/>
                  </a:cxn>
                  <a:cxn ang="0">
                    <a:pos x="387" y="253"/>
                  </a:cxn>
                  <a:cxn ang="0">
                    <a:pos x="380" y="244"/>
                  </a:cxn>
                  <a:cxn ang="0">
                    <a:pos x="367" y="227"/>
                  </a:cxn>
                  <a:cxn ang="0">
                    <a:pos x="359" y="208"/>
                  </a:cxn>
                  <a:cxn ang="0">
                    <a:pos x="354" y="187"/>
                  </a:cxn>
                  <a:cxn ang="0">
                    <a:pos x="354" y="176"/>
                  </a:cxn>
                </a:cxnLst>
                <a:rect l="0" t="0" r="r" b="b"/>
                <a:pathLst>
                  <a:path w="543" h="253">
                    <a:moveTo>
                      <a:pt x="354" y="176"/>
                    </a:moveTo>
                    <a:lnTo>
                      <a:pt x="354" y="176"/>
                    </a:lnTo>
                    <a:lnTo>
                      <a:pt x="354" y="164"/>
                    </a:lnTo>
                    <a:lnTo>
                      <a:pt x="356" y="154"/>
                    </a:lnTo>
                    <a:lnTo>
                      <a:pt x="359" y="144"/>
                    </a:lnTo>
                    <a:lnTo>
                      <a:pt x="362" y="136"/>
                    </a:lnTo>
                    <a:lnTo>
                      <a:pt x="367" y="126"/>
                    </a:lnTo>
                    <a:lnTo>
                      <a:pt x="372" y="117"/>
                    </a:lnTo>
                    <a:lnTo>
                      <a:pt x="377" y="108"/>
                    </a:lnTo>
                    <a:lnTo>
                      <a:pt x="385" y="101"/>
                    </a:lnTo>
                    <a:lnTo>
                      <a:pt x="392" y="96"/>
                    </a:lnTo>
                    <a:lnTo>
                      <a:pt x="400" y="88"/>
                    </a:lnTo>
                    <a:lnTo>
                      <a:pt x="409" y="84"/>
                    </a:lnTo>
                    <a:lnTo>
                      <a:pt x="417" y="80"/>
                    </a:lnTo>
                    <a:lnTo>
                      <a:pt x="427" y="76"/>
                    </a:lnTo>
                    <a:lnTo>
                      <a:pt x="437" y="73"/>
                    </a:lnTo>
                    <a:lnTo>
                      <a:pt x="447" y="71"/>
                    </a:lnTo>
                    <a:lnTo>
                      <a:pt x="459" y="71"/>
                    </a:lnTo>
                    <a:lnTo>
                      <a:pt x="459" y="71"/>
                    </a:lnTo>
                    <a:lnTo>
                      <a:pt x="469" y="71"/>
                    </a:lnTo>
                    <a:lnTo>
                      <a:pt x="479" y="73"/>
                    </a:lnTo>
                    <a:lnTo>
                      <a:pt x="489" y="76"/>
                    </a:lnTo>
                    <a:lnTo>
                      <a:pt x="497" y="78"/>
                    </a:lnTo>
                    <a:lnTo>
                      <a:pt x="507" y="83"/>
                    </a:lnTo>
                    <a:lnTo>
                      <a:pt x="515" y="88"/>
                    </a:lnTo>
                    <a:lnTo>
                      <a:pt x="523" y="94"/>
                    </a:lnTo>
                    <a:lnTo>
                      <a:pt x="530" y="100"/>
                    </a:lnTo>
                    <a:lnTo>
                      <a:pt x="530" y="100"/>
                    </a:lnTo>
                    <a:lnTo>
                      <a:pt x="540" y="33"/>
                    </a:lnTo>
                    <a:lnTo>
                      <a:pt x="540" y="33"/>
                    </a:lnTo>
                    <a:lnTo>
                      <a:pt x="542" y="23"/>
                    </a:lnTo>
                    <a:lnTo>
                      <a:pt x="543" y="14"/>
                    </a:lnTo>
                    <a:lnTo>
                      <a:pt x="542" y="8"/>
                    </a:lnTo>
                    <a:lnTo>
                      <a:pt x="539" y="5"/>
                    </a:lnTo>
                    <a:lnTo>
                      <a:pt x="535" y="3"/>
                    </a:lnTo>
                    <a:lnTo>
                      <a:pt x="530" y="1"/>
                    </a:lnTo>
                    <a:lnTo>
                      <a:pt x="522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7" y="4"/>
                    </a:lnTo>
                    <a:lnTo>
                      <a:pt x="3" y="7"/>
                    </a:lnTo>
                    <a:lnTo>
                      <a:pt x="1" y="11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3" y="33"/>
                    </a:lnTo>
                    <a:lnTo>
                      <a:pt x="3" y="33"/>
                    </a:lnTo>
                    <a:lnTo>
                      <a:pt x="9" y="70"/>
                    </a:lnTo>
                    <a:lnTo>
                      <a:pt x="20" y="136"/>
                    </a:lnTo>
                    <a:lnTo>
                      <a:pt x="31" y="200"/>
                    </a:lnTo>
                    <a:lnTo>
                      <a:pt x="39" y="234"/>
                    </a:lnTo>
                    <a:lnTo>
                      <a:pt x="39" y="234"/>
                    </a:lnTo>
                    <a:lnTo>
                      <a:pt x="41" y="241"/>
                    </a:lnTo>
                    <a:lnTo>
                      <a:pt x="46" y="247"/>
                    </a:lnTo>
                    <a:lnTo>
                      <a:pt x="50" y="250"/>
                    </a:lnTo>
                    <a:lnTo>
                      <a:pt x="54" y="251"/>
                    </a:lnTo>
                    <a:lnTo>
                      <a:pt x="54" y="251"/>
                    </a:lnTo>
                    <a:lnTo>
                      <a:pt x="387" y="253"/>
                    </a:lnTo>
                    <a:lnTo>
                      <a:pt x="387" y="253"/>
                    </a:lnTo>
                    <a:lnTo>
                      <a:pt x="380" y="244"/>
                    </a:lnTo>
                    <a:lnTo>
                      <a:pt x="375" y="237"/>
                    </a:lnTo>
                    <a:lnTo>
                      <a:pt x="367" y="227"/>
                    </a:lnTo>
                    <a:lnTo>
                      <a:pt x="363" y="218"/>
                    </a:lnTo>
                    <a:lnTo>
                      <a:pt x="359" y="208"/>
                    </a:lnTo>
                    <a:lnTo>
                      <a:pt x="356" y="197"/>
                    </a:lnTo>
                    <a:lnTo>
                      <a:pt x="354" y="187"/>
                    </a:lnTo>
                    <a:lnTo>
                      <a:pt x="354" y="176"/>
                    </a:lnTo>
                    <a:lnTo>
                      <a:pt x="354" y="1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9" name="Freeform 30"/>
              <p:cNvSpPr>
                <a:spLocks/>
              </p:cNvSpPr>
              <p:nvPr/>
            </p:nvSpPr>
            <p:spPr bwMode="auto">
              <a:xfrm>
                <a:off x="-4181475" y="3295650"/>
                <a:ext cx="744538" cy="269875"/>
              </a:xfrm>
              <a:custGeom>
                <a:avLst/>
                <a:gdLst/>
                <a:ahLst/>
                <a:cxnLst>
                  <a:cxn ang="0">
                    <a:pos x="0" y="170"/>
                  </a:cxn>
                  <a:cxn ang="0">
                    <a:pos x="469" y="170"/>
                  </a:cxn>
                  <a:cxn ang="0">
                    <a:pos x="469" y="88"/>
                  </a:cxn>
                  <a:cxn ang="0">
                    <a:pos x="469" y="88"/>
                  </a:cxn>
                  <a:cxn ang="0">
                    <a:pos x="469" y="81"/>
                  </a:cxn>
                  <a:cxn ang="0">
                    <a:pos x="466" y="73"/>
                  </a:cxn>
                  <a:cxn ang="0">
                    <a:pos x="463" y="66"/>
                  </a:cxn>
                  <a:cxn ang="0">
                    <a:pos x="458" y="60"/>
                  </a:cxn>
                  <a:cxn ang="0">
                    <a:pos x="452" y="54"/>
                  </a:cxn>
                  <a:cxn ang="0">
                    <a:pos x="446" y="50"/>
                  </a:cxn>
                  <a:cxn ang="0">
                    <a:pos x="439" y="48"/>
                  </a:cxn>
                  <a:cxn ang="0">
                    <a:pos x="430" y="47"/>
                  </a:cxn>
                  <a:cxn ang="0">
                    <a:pos x="166" y="47"/>
                  </a:cxn>
                  <a:cxn ang="0">
                    <a:pos x="166" y="47"/>
                  </a:cxn>
                  <a:cxn ang="0">
                    <a:pos x="163" y="44"/>
                  </a:cxn>
                  <a:cxn ang="0">
                    <a:pos x="163" y="44"/>
                  </a:cxn>
                  <a:cxn ang="0">
                    <a:pos x="162" y="38"/>
                  </a:cxn>
                  <a:cxn ang="0">
                    <a:pos x="160" y="34"/>
                  </a:cxn>
                  <a:cxn ang="0">
                    <a:pos x="160" y="30"/>
                  </a:cxn>
                  <a:cxn ang="0">
                    <a:pos x="160" y="30"/>
                  </a:cxn>
                  <a:cxn ang="0">
                    <a:pos x="160" y="23"/>
                  </a:cxn>
                  <a:cxn ang="0">
                    <a:pos x="157" y="17"/>
                  </a:cxn>
                  <a:cxn ang="0">
                    <a:pos x="156" y="13"/>
                  </a:cxn>
                  <a:cxn ang="0">
                    <a:pos x="152" y="8"/>
                  </a:cxn>
                  <a:cxn ang="0">
                    <a:pos x="147" y="5"/>
                  </a:cxn>
                  <a:cxn ang="0">
                    <a:pos x="143" y="3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3" y="1"/>
                  </a:cxn>
                  <a:cxn ang="0">
                    <a:pos x="17" y="3"/>
                  </a:cxn>
                  <a:cxn ang="0">
                    <a:pos x="13" y="5"/>
                  </a:cxn>
                  <a:cxn ang="0">
                    <a:pos x="9" y="8"/>
                  </a:cxn>
                  <a:cxn ang="0">
                    <a:pos x="4" y="14"/>
                  </a:cxn>
                  <a:cxn ang="0">
                    <a:pos x="3" y="18"/>
                  </a:cxn>
                  <a:cxn ang="0">
                    <a:pos x="2" y="24"/>
                  </a:cxn>
                  <a:cxn ang="0">
                    <a:pos x="0" y="30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8"/>
                  </a:cxn>
                  <a:cxn ang="0">
                    <a:pos x="0" y="170"/>
                  </a:cxn>
                </a:cxnLst>
                <a:rect l="0" t="0" r="r" b="b"/>
                <a:pathLst>
                  <a:path w="469" h="170">
                    <a:moveTo>
                      <a:pt x="0" y="170"/>
                    </a:moveTo>
                    <a:lnTo>
                      <a:pt x="469" y="170"/>
                    </a:lnTo>
                    <a:lnTo>
                      <a:pt x="469" y="88"/>
                    </a:lnTo>
                    <a:lnTo>
                      <a:pt x="469" y="88"/>
                    </a:lnTo>
                    <a:lnTo>
                      <a:pt x="469" y="81"/>
                    </a:lnTo>
                    <a:lnTo>
                      <a:pt x="466" y="73"/>
                    </a:lnTo>
                    <a:lnTo>
                      <a:pt x="463" y="66"/>
                    </a:lnTo>
                    <a:lnTo>
                      <a:pt x="458" y="60"/>
                    </a:lnTo>
                    <a:lnTo>
                      <a:pt x="452" y="54"/>
                    </a:lnTo>
                    <a:lnTo>
                      <a:pt x="446" y="50"/>
                    </a:lnTo>
                    <a:lnTo>
                      <a:pt x="439" y="48"/>
                    </a:lnTo>
                    <a:lnTo>
                      <a:pt x="430" y="47"/>
                    </a:lnTo>
                    <a:lnTo>
                      <a:pt x="166" y="47"/>
                    </a:lnTo>
                    <a:lnTo>
                      <a:pt x="166" y="47"/>
                    </a:lnTo>
                    <a:lnTo>
                      <a:pt x="163" y="44"/>
                    </a:lnTo>
                    <a:lnTo>
                      <a:pt x="163" y="44"/>
                    </a:lnTo>
                    <a:lnTo>
                      <a:pt x="162" y="38"/>
                    </a:lnTo>
                    <a:lnTo>
                      <a:pt x="160" y="34"/>
                    </a:lnTo>
                    <a:lnTo>
                      <a:pt x="160" y="30"/>
                    </a:lnTo>
                    <a:lnTo>
                      <a:pt x="160" y="30"/>
                    </a:lnTo>
                    <a:lnTo>
                      <a:pt x="160" y="23"/>
                    </a:lnTo>
                    <a:lnTo>
                      <a:pt x="157" y="17"/>
                    </a:lnTo>
                    <a:lnTo>
                      <a:pt x="156" y="13"/>
                    </a:lnTo>
                    <a:lnTo>
                      <a:pt x="152" y="8"/>
                    </a:lnTo>
                    <a:lnTo>
                      <a:pt x="147" y="5"/>
                    </a:lnTo>
                    <a:lnTo>
                      <a:pt x="143" y="3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3" y="1"/>
                    </a:lnTo>
                    <a:lnTo>
                      <a:pt x="17" y="3"/>
                    </a:lnTo>
                    <a:lnTo>
                      <a:pt x="13" y="5"/>
                    </a:lnTo>
                    <a:lnTo>
                      <a:pt x="9" y="8"/>
                    </a:lnTo>
                    <a:lnTo>
                      <a:pt x="4" y="14"/>
                    </a:lnTo>
                    <a:lnTo>
                      <a:pt x="3" y="18"/>
                    </a:lnTo>
                    <a:lnTo>
                      <a:pt x="2" y="24"/>
                    </a:lnTo>
                    <a:lnTo>
                      <a:pt x="0" y="30"/>
                    </a:lnTo>
                    <a:lnTo>
                      <a:pt x="0" y="71"/>
                    </a:lnTo>
                    <a:lnTo>
                      <a:pt x="0" y="71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8"/>
                    </a:lnTo>
                    <a:lnTo>
                      <a:pt x="0" y="17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0" name="Freeform 31"/>
              <p:cNvSpPr>
                <a:spLocks noEditPoints="1"/>
              </p:cNvSpPr>
              <p:nvPr/>
            </p:nvSpPr>
            <p:spPr bwMode="auto">
              <a:xfrm>
                <a:off x="-3659188" y="3717925"/>
                <a:ext cx="295275" cy="293688"/>
              </a:xfrm>
              <a:custGeom>
                <a:avLst/>
                <a:gdLst/>
                <a:ahLst/>
                <a:cxnLst>
                  <a:cxn ang="0">
                    <a:pos x="93" y="0"/>
                  </a:cxn>
                  <a:cxn ang="0">
                    <a:pos x="74" y="1"/>
                  </a:cxn>
                  <a:cxn ang="0">
                    <a:pos x="56" y="7"/>
                  </a:cxn>
                  <a:cxn ang="0">
                    <a:pos x="40" y="15"/>
                  </a:cxn>
                  <a:cxn ang="0">
                    <a:pos x="16" y="41"/>
                  </a:cxn>
                  <a:cxn ang="0">
                    <a:pos x="7" y="57"/>
                  </a:cxn>
                  <a:cxn ang="0">
                    <a:pos x="1" y="74"/>
                  </a:cxn>
                  <a:cxn ang="0">
                    <a:pos x="0" y="93"/>
                  </a:cxn>
                  <a:cxn ang="0">
                    <a:pos x="0" y="103"/>
                  </a:cxn>
                  <a:cxn ang="0">
                    <a:pos x="4" y="120"/>
                  </a:cxn>
                  <a:cxn ang="0">
                    <a:pos x="11" y="137"/>
                  </a:cxn>
                  <a:cxn ang="0">
                    <a:pos x="27" y="158"/>
                  </a:cxn>
                  <a:cxn ang="0">
                    <a:pos x="49" y="174"/>
                  </a:cxn>
                  <a:cxn ang="0">
                    <a:pos x="64" y="181"/>
                  </a:cxn>
                  <a:cxn ang="0">
                    <a:pos x="83" y="185"/>
                  </a:cxn>
                  <a:cxn ang="0">
                    <a:pos x="93" y="185"/>
                  </a:cxn>
                  <a:cxn ang="0">
                    <a:pos x="111" y="184"/>
                  </a:cxn>
                  <a:cxn ang="0">
                    <a:pos x="129" y="178"/>
                  </a:cxn>
                  <a:cxn ang="0">
                    <a:pos x="144" y="170"/>
                  </a:cxn>
                  <a:cxn ang="0">
                    <a:pos x="170" y="144"/>
                  </a:cxn>
                  <a:cxn ang="0">
                    <a:pos x="179" y="128"/>
                  </a:cxn>
                  <a:cxn ang="0">
                    <a:pos x="183" y="111"/>
                  </a:cxn>
                  <a:cxn ang="0">
                    <a:pos x="186" y="93"/>
                  </a:cxn>
                  <a:cxn ang="0">
                    <a:pos x="184" y="83"/>
                  </a:cxn>
                  <a:cxn ang="0">
                    <a:pos x="181" y="65"/>
                  </a:cxn>
                  <a:cxn ang="0">
                    <a:pos x="174" y="48"/>
                  </a:cxn>
                  <a:cxn ang="0">
                    <a:pos x="159" y="27"/>
                  </a:cxn>
                  <a:cxn ang="0">
                    <a:pos x="137" y="11"/>
                  </a:cxn>
                  <a:cxn ang="0">
                    <a:pos x="120" y="4"/>
                  </a:cxn>
                  <a:cxn ang="0">
                    <a:pos x="101" y="0"/>
                  </a:cxn>
                  <a:cxn ang="0">
                    <a:pos x="93" y="0"/>
                  </a:cxn>
                  <a:cxn ang="0">
                    <a:pos x="93" y="158"/>
                  </a:cxn>
                  <a:cxn ang="0">
                    <a:pos x="67" y="153"/>
                  </a:cxn>
                  <a:cxn ang="0">
                    <a:pos x="46" y="138"/>
                  </a:cxn>
                  <a:cxn ang="0">
                    <a:pos x="31" y="118"/>
                  </a:cxn>
                  <a:cxn ang="0">
                    <a:pos x="27" y="93"/>
                  </a:cxn>
                  <a:cxn ang="0">
                    <a:pos x="29" y="80"/>
                  </a:cxn>
                  <a:cxn ang="0">
                    <a:pos x="39" y="55"/>
                  </a:cxn>
                  <a:cxn ang="0">
                    <a:pos x="56" y="38"/>
                  </a:cxn>
                  <a:cxn ang="0">
                    <a:pos x="79" y="28"/>
                  </a:cxn>
                  <a:cxn ang="0">
                    <a:pos x="93" y="27"/>
                  </a:cxn>
                  <a:cxn ang="0">
                    <a:pos x="119" y="33"/>
                  </a:cxn>
                  <a:cxn ang="0">
                    <a:pos x="139" y="45"/>
                  </a:cxn>
                  <a:cxn ang="0">
                    <a:pos x="153" y="67"/>
                  </a:cxn>
                  <a:cxn ang="0">
                    <a:pos x="159" y="93"/>
                  </a:cxn>
                  <a:cxn ang="0">
                    <a:pos x="157" y="105"/>
                  </a:cxn>
                  <a:cxn ang="0">
                    <a:pos x="147" y="130"/>
                  </a:cxn>
                  <a:cxn ang="0">
                    <a:pos x="129" y="147"/>
                  </a:cxn>
                  <a:cxn ang="0">
                    <a:pos x="106" y="157"/>
                  </a:cxn>
                  <a:cxn ang="0">
                    <a:pos x="93" y="158"/>
                  </a:cxn>
                </a:cxnLst>
                <a:rect l="0" t="0" r="r" b="b"/>
                <a:pathLst>
                  <a:path w="186" h="185">
                    <a:moveTo>
                      <a:pt x="93" y="0"/>
                    </a:moveTo>
                    <a:lnTo>
                      <a:pt x="93" y="0"/>
                    </a:lnTo>
                    <a:lnTo>
                      <a:pt x="83" y="0"/>
                    </a:lnTo>
                    <a:lnTo>
                      <a:pt x="74" y="1"/>
                    </a:lnTo>
                    <a:lnTo>
                      <a:pt x="64" y="4"/>
                    </a:lnTo>
                    <a:lnTo>
                      <a:pt x="56" y="7"/>
                    </a:lnTo>
                    <a:lnTo>
                      <a:pt x="49" y="11"/>
                    </a:lnTo>
                    <a:lnTo>
                      <a:pt x="40" y="15"/>
                    </a:lnTo>
                    <a:lnTo>
                      <a:pt x="27" y="27"/>
                    </a:lnTo>
                    <a:lnTo>
                      <a:pt x="16" y="41"/>
                    </a:lnTo>
                    <a:lnTo>
                      <a:pt x="11" y="48"/>
                    </a:lnTo>
                    <a:lnTo>
                      <a:pt x="7" y="57"/>
                    </a:lnTo>
                    <a:lnTo>
                      <a:pt x="4" y="65"/>
                    </a:lnTo>
                    <a:lnTo>
                      <a:pt x="1" y="74"/>
                    </a:lnTo>
                    <a:lnTo>
                      <a:pt x="0" y="83"/>
                    </a:lnTo>
                    <a:lnTo>
                      <a:pt x="0" y="93"/>
                    </a:lnTo>
                    <a:lnTo>
                      <a:pt x="0" y="93"/>
                    </a:lnTo>
                    <a:lnTo>
                      <a:pt x="0" y="103"/>
                    </a:lnTo>
                    <a:lnTo>
                      <a:pt x="1" y="111"/>
                    </a:lnTo>
                    <a:lnTo>
                      <a:pt x="4" y="120"/>
                    </a:lnTo>
                    <a:lnTo>
                      <a:pt x="7" y="128"/>
                    </a:lnTo>
                    <a:lnTo>
                      <a:pt x="11" y="137"/>
                    </a:lnTo>
                    <a:lnTo>
                      <a:pt x="16" y="144"/>
                    </a:lnTo>
                    <a:lnTo>
                      <a:pt x="27" y="158"/>
                    </a:lnTo>
                    <a:lnTo>
                      <a:pt x="40" y="170"/>
                    </a:lnTo>
                    <a:lnTo>
                      <a:pt x="49" y="174"/>
                    </a:lnTo>
                    <a:lnTo>
                      <a:pt x="56" y="178"/>
                    </a:lnTo>
                    <a:lnTo>
                      <a:pt x="64" y="181"/>
                    </a:lnTo>
                    <a:lnTo>
                      <a:pt x="74" y="184"/>
                    </a:lnTo>
                    <a:lnTo>
                      <a:pt x="83" y="185"/>
                    </a:lnTo>
                    <a:lnTo>
                      <a:pt x="93" y="185"/>
                    </a:lnTo>
                    <a:lnTo>
                      <a:pt x="93" y="185"/>
                    </a:lnTo>
                    <a:lnTo>
                      <a:pt x="101" y="185"/>
                    </a:lnTo>
                    <a:lnTo>
                      <a:pt x="111" y="184"/>
                    </a:lnTo>
                    <a:lnTo>
                      <a:pt x="120" y="181"/>
                    </a:lnTo>
                    <a:lnTo>
                      <a:pt x="129" y="178"/>
                    </a:lnTo>
                    <a:lnTo>
                      <a:pt x="137" y="174"/>
                    </a:lnTo>
                    <a:lnTo>
                      <a:pt x="144" y="170"/>
                    </a:lnTo>
                    <a:lnTo>
                      <a:pt x="159" y="158"/>
                    </a:lnTo>
                    <a:lnTo>
                      <a:pt x="170" y="144"/>
                    </a:lnTo>
                    <a:lnTo>
                      <a:pt x="174" y="137"/>
                    </a:lnTo>
                    <a:lnTo>
                      <a:pt x="179" y="128"/>
                    </a:lnTo>
                    <a:lnTo>
                      <a:pt x="181" y="120"/>
                    </a:lnTo>
                    <a:lnTo>
                      <a:pt x="183" y="111"/>
                    </a:lnTo>
                    <a:lnTo>
                      <a:pt x="184" y="103"/>
                    </a:lnTo>
                    <a:lnTo>
                      <a:pt x="186" y="93"/>
                    </a:lnTo>
                    <a:lnTo>
                      <a:pt x="186" y="93"/>
                    </a:lnTo>
                    <a:lnTo>
                      <a:pt x="184" y="83"/>
                    </a:lnTo>
                    <a:lnTo>
                      <a:pt x="183" y="74"/>
                    </a:lnTo>
                    <a:lnTo>
                      <a:pt x="181" y="65"/>
                    </a:lnTo>
                    <a:lnTo>
                      <a:pt x="179" y="57"/>
                    </a:lnTo>
                    <a:lnTo>
                      <a:pt x="174" y="48"/>
                    </a:lnTo>
                    <a:lnTo>
                      <a:pt x="170" y="41"/>
                    </a:lnTo>
                    <a:lnTo>
                      <a:pt x="159" y="27"/>
                    </a:lnTo>
                    <a:lnTo>
                      <a:pt x="144" y="15"/>
                    </a:lnTo>
                    <a:lnTo>
                      <a:pt x="137" y="11"/>
                    </a:lnTo>
                    <a:lnTo>
                      <a:pt x="129" y="7"/>
                    </a:lnTo>
                    <a:lnTo>
                      <a:pt x="120" y="4"/>
                    </a:lnTo>
                    <a:lnTo>
                      <a:pt x="111" y="1"/>
                    </a:lnTo>
                    <a:lnTo>
                      <a:pt x="101" y="0"/>
                    </a:lnTo>
                    <a:lnTo>
                      <a:pt x="93" y="0"/>
                    </a:lnTo>
                    <a:lnTo>
                      <a:pt x="93" y="0"/>
                    </a:lnTo>
                    <a:close/>
                    <a:moveTo>
                      <a:pt x="93" y="158"/>
                    </a:moveTo>
                    <a:lnTo>
                      <a:pt x="93" y="158"/>
                    </a:lnTo>
                    <a:lnTo>
                      <a:pt x="79" y="157"/>
                    </a:lnTo>
                    <a:lnTo>
                      <a:pt x="67" y="153"/>
                    </a:lnTo>
                    <a:lnTo>
                      <a:pt x="56" y="147"/>
                    </a:lnTo>
                    <a:lnTo>
                      <a:pt x="46" y="138"/>
                    </a:lnTo>
                    <a:lnTo>
                      <a:pt x="39" y="130"/>
                    </a:lnTo>
                    <a:lnTo>
                      <a:pt x="31" y="118"/>
                    </a:lnTo>
                    <a:lnTo>
                      <a:pt x="29" y="105"/>
                    </a:lnTo>
                    <a:lnTo>
                      <a:pt x="27" y="93"/>
                    </a:lnTo>
                    <a:lnTo>
                      <a:pt x="27" y="93"/>
                    </a:lnTo>
                    <a:lnTo>
                      <a:pt x="29" y="80"/>
                    </a:lnTo>
                    <a:lnTo>
                      <a:pt x="31" y="67"/>
                    </a:lnTo>
                    <a:lnTo>
                      <a:pt x="39" y="55"/>
                    </a:lnTo>
                    <a:lnTo>
                      <a:pt x="46" y="45"/>
                    </a:lnTo>
                    <a:lnTo>
                      <a:pt x="56" y="38"/>
                    </a:lnTo>
                    <a:lnTo>
                      <a:pt x="67" y="33"/>
                    </a:lnTo>
                    <a:lnTo>
                      <a:pt x="79" y="28"/>
                    </a:lnTo>
                    <a:lnTo>
                      <a:pt x="93" y="27"/>
                    </a:lnTo>
                    <a:lnTo>
                      <a:pt x="93" y="27"/>
                    </a:lnTo>
                    <a:lnTo>
                      <a:pt x="106" y="28"/>
                    </a:lnTo>
                    <a:lnTo>
                      <a:pt x="119" y="33"/>
                    </a:lnTo>
                    <a:lnTo>
                      <a:pt x="129" y="38"/>
                    </a:lnTo>
                    <a:lnTo>
                      <a:pt x="139" y="45"/>
                    </a:lnTo>
                    <a:lnTo>
                      <a:pt x="147" y="55"/>
                    </a:lnTo>
                    <a:lnTo>
                      <a:pt x="153" y="67"/>
                    </a:lnTo>
                    <a:lnTo>
                      <a:pt x="157" y="80"/>
                    </a:lnTo>
                    <a:lnTo>
                      <a:pt x="159" y="93"/>
                    </a:lnTo>
                    <a:lnTo>
                      <a:pt x="159" y="93"/>
                    </a:lnTo>
                    <a:lnTo>
                      <a:pt x="157" y="105"/>
                    </a:lnTo>
                    <a:lnTo>
                      <a:pt x="153" y="118"/>
                    </a:lnTo>
                    <a:lnTo>
                      <a:pt x="147" y="130"/>
                    </a:lnTo>
                    <a:lnTo>
                      <a:pt x="139" y="138"/>
                    </a:lnTo>
                    <a:lnTo>
                      <a:pt x="129" y="147"/>
                    </a:lnTo>
                    <a:lnTo>
                      <a:pt x="119" y="153"/>
                    </a:lnTo>
                    <a:lnTo>
                      <a:pt x="106" y="157"/>
                    </a:lnTo>
                    <a:lnTo>
                      <a:pt x="93" y="158"/>
                    </a:lnTo>
                    <a:lnTo>
                      <a:pt x="93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1" name="Freeform 32"/>
              <p:cNvSpPr>
                <a:spLocks noEditPoints="1"/>
              </p:cNvSpPr>
              <p:nvPr/>
            </p:nvSpPr>
            <p:spPr bwMode="auto">
              <a:xfrm>
                <a:off x="-3409950" y="3957638"/>
                <a:ext cx="152400" cy="147638"/>
              </a:xfrm>
              <a:custGeom>
                <a:avLst/>
                <a:gdLst/>
                <a:ahLst/>
                <a:cxnLst>
                  <a:cxn ang="0">
                    <a:pos x="12" y="6"/>
                  </a:cxn>
                  <a:cxn ang="0">
                    <a:pos x="4" y="13"/>
                  </a:cxn>
                  <a:cxn ang="0">
                    <a:pos x="4" y="13"/>
                  </a:cxn>
                  <a:cxn ang="0">
                    <a:pos x="2" y="19"/>
                  </a:cxn>
                  <a:cxn ang="0">
                    <a:pos x="0" y="24"/>
                  </a:cxn>
                  <a:cxn ang="0">
                    <a:pos x="2" y="32"/>
                  </a:cxn>
                  <a:cxn ang="0">
                    <a:pos x="6" y="37"/>
                  </a:cxn>
                  <a:cxn ang="0">
                    <a:pos x="14" y="44"/>
                  </a:cxn>
                  <a:cxn ang="0">
                    <a:pos x="43" y="13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0" y="2"/>
                  </a:cxn>
                  <a:cxn ang="0">
                    <a:pos x="23" y="0"/>
                  </a:cxn>
                  <a:cxn ang="0">
                    <a:pos x="16" y="2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62" y="89"/>
                  </a:cxn>
                  <a:cxn ang="0">
                    <a:pos x="62" y="89"/>
                  </a:cxn>
                  <a:cxn ang="0">
                    <a:pos x="67" y="93"/>
                  </a:cxn>
                  <a:cxn ang="0">
                    <a:pos x="75" y="93"/>
                  </a:cxn>
                  <a:cxn ang="0">
                    <a:pos x="80" y="92"/>
                  </a:cxn>
                  <a:cxn ang="0">
                    <a:pos x="86" y="89"/>
                  </a:cxn>
                  <a:cxn ang="0">
                    <a:pos x="92" y="82"/>
                  </a:cxn>
                  <a:cxn ang="0">
                    <a:pos x="92" y="82"/>
                  </a:cxn>
                  <a:cxn ang="0">
                    <a:pos x="96" y="76"/>
                  </a:cxn>
                  <a:cxn ang="0">
                    <a:pos x="96" y="69"/>
                  </a:cxn>
                  <a:cxn ang="0">
                    <a:pos x="95" y="63"/>
                  </a:cxn>
                  <a:cxn ang="0">
                    <a:pos x="92" y="57"/>
                  </a:cxn>
                  <a:cxn ang="0">
                    <a:pos x="52" y="20"/>
                  </a:cxn>
                  <a:cxn ang="0">
                    <a:pos x="22" y="52"/>
                  </a:cxn>
                  <a:cxn ang="0">
                    <a:pos x="62" y="89"/>
                  </a:cxn>
                </a:cxnLst>
                <a:rect l="0" t="0" r="r" b="b"/>
                <a:pathLst>
                  <a:path w="96" h="93">
                    <a:moveTo>
                      <a:pt x="12" y="6"/>
                    </a:moveTo>
                    <a:lnTo>
                      <a:pt x="4" y="13"/>
                    </a:lnTo>
                    <a:lnTo>
                      <a:pt x="4" y="13"/>
                    </a:lnTo>
                    <a:lnTo>
                      <a:pt x="2" y="19"/>
                    </a:lnTo>
                    <a:lnTo>
                      <a:pt x="0" y="24"/>
                    </a:lnTo>
                    <a:lnTo>
                      <a:pt x="2" y="32"/>
                    </a:lnTo>
                    <a:lnTo>
                      <a:pt x="6" y="37"/>
                    </a:lnTo>
                    <a:lnTo>
                      <a:pt x="14" y="44"/>
                    </a:lnTo>
                    <a:lnTo>
                      <a:pt x="43" y="13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0" y="2"/>
                    </a:lnTo>
                    <a:lnTo>
                      <a:pt x="23" y="0"/>
                    </a:lnTo>
                    <a:lnTo>
                      <a:pt x="16" y="2"/>
                    </a:lnTo>
                    <a:lnTo>
                      <a:pt x="12" y="6"/>
                    </a:lnTo>
                    <a:lnTo>
                      <a:pt x="12" y="6"/>
                    </a:lnTo>
                    <a:close/>
                    <a:moveTo>
                      <a:pt x="62" y="89"/>
                    </a:moveTo>
                    <a:lnTo>
                      <a:pt x="62" y="89"/>
                    </a:lnTo>
                    <a:lnTo>
                      <a:pt x="67" y="93"/>
                    </a:lnTo>
                    <a:lnTo>
                      <a:pt x="75" y="93"/>
                    </a:lnTo>
                    <a:lnTo>
                      <a:pt x="80" y="92"/>
                    </a:lnTo>
                    <a:lnTo>
                      <a:pt x="86" y="89"/>
                    </a:lnTo>
                    <a:lnTo>
                      <a:pt x="92" y="82"/>
                    </a:lnTo>
                    <a:lnTo>
                      <a:pt x="92" y="82"/>
                    </a:lnTo>
                    <a:lnTo>
                      <a:pt x="96" y="76"/>
                    </a:lnTo>
                    <a:lnTo>
                      <a:pt x="96" y="69"/>
                    </a:lnTo>
                    <a:lnTo>
                      <a:pt x="95" y="63"/>
                    </a:lnTo>
                    <a:lnTo>
                      <a:pt x="92" y="57"/>
                    </a:lnTo>
                    <a:lnTo>
                      <a:pt x="52" y="20"/>
                    </a:lnTo>
                    <a:lnTo>
                      <a:pt x="22" y="52"/>
                    </a:lnTo>
                    <a:lnTo>
                      <a:pt x="62" y="8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2" name="Freeform 33"/>
              <p:cNvSpPr>
                <a:spLocks/>
              </p:cNvSpPr>
              <p:nvPr/>
            </p:nvSpPr>
            <p:spPr bwMode="auto">
              <a:xfrm>
                <a:off x="-3589338" y="3840163"/>
                <a:ext cx="146050" cy="38100"/>
              </a:xfrm>
              <a:custGeom>
                <a:avLst/>
                <a:gdLst/>
                <a:ahLst/>
                <a:cxnLst>
                  <a:cxn ang="0">
                    <a:pos x="92" y="13"/>
                  </a:cxn>
                  <a:cxn ang="0">
                    <a:pos x="92" y="13"/>
                  </a:cxn>
                  <a:cxn ang="0">
                    <a:pos x="92" y="17"/>
                  </a:cxn>
                  <a:cxn ang="0">
                    <a:pos x="89" y="21"/>
                  </a:cxn>
                  <a:cxn ang="0">
                    <a:pos x="85" y="24"/>
                  </a:cxn>
                  <a:cxn ang="0">
                    <a:pos x="80" y="24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7" y="24"/>
                  </a:cxn>
                  <a:cxn ang="0">
                    <a:pos x="5" y="21"/>
                  </a:cxn>
                  <a:cxn ang="0">
                    <a:pos x="2" y="1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2" y="8"/>
                  </a:cxn>
                  <a:cxn ang="0">
                    <a:pos x="5" y="4"/>
                  </a:cxn>
                  <a:cxn ang="0">
                    <a:pos x="7" y="1"/>
                  </a:cxn>
                  <a:cxn ang="0">
                    <a:pos x="13" y="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5" y="1"/>
                  </a:cxn>
                  <a:cxn ang="0">
                    <a:pos x="89" y="4"/>
                  </a:cxn>
                  <a:cxn ang="0">
                    <a:pos x="92" y="8"/>
                  </a:cxn>
                  <a:cxn ang="0">
                    <a:pos x="92" y="13"/>
                  </a:cxn>
                  <a:cxn ang="0">
                    <a:pos x="92" y="13"/>
                  </a:cxn>
                </a:cxnLst>
                <a:rect l="0" t="0" r="r" b="b"/>
                <a:pathLst>
                  <a:path w="92" h="24">
                    <a:moveTo>
                      <a:pt x="92" y="13"/>
                    </a:moveTo>
                    <a:lnTo>
                      <a:pt x="92" y="13"/>
                    </a:lnTo>
                    <a:lnTo>
                      <a:pt x="92" y="17"/>
                    </a:lnTo>
                    <a:lnTo>
                      <a:pt x="89" y="21"/>
                    </a:lnTo>
                    <a:lnTo>
                      <a:pt x="85" y="24"/>
                    </a:lnTo>
                    <a:lnTo>
                      <a:pt x="80" y="24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7" y="24"/>
                    </a:lnTo>
                    <a:lnTo>
                      <a:pt x="5" y="21"/>
                    </a:lnTo>
                    <a:lnTo>
                      <a:pt x="2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8"/>
                    </a:lnTo>
                    <a:lnTo>
                      <a:pt x="5" y="4"/>
                    </a:lnTo>
                    <a:lnTo>
                      <a:pt x="7" y="1"/>
                    </a:lnTo>
                    <a:lnTo>
                      <a:pt x="13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5" y="1"/>
                    </a:lnTo>
                    <a:lnTo>
                      <a:pt x="89" y="4"/>
                    </a:lnTo>
                    <a:lnTo>
                      <a:pt x="92" y="8"/>
                    </a:lnTo>
                    <a:lnTo>
                      <a:pt x="92" y="13"/>
                    </a:lnTo>
                    <a:lnTo>
                      <a:pt x="92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3" name="Freeform 34"/>
              <p:cNvSpPr>
                <a:spLocks/>
              </p:cNvSpPr>
              <p:nvPr/>
            </p:nvSpPr>
            <p:spPr bwMode="auto">
              <a:xfrm>
                <a:off x="-3533775" y="3787775"/>
                <a:ext cx="38100" cy="144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17" y="1"/>
                  </a:cxn>
                  <a:cxn ang="0">
                    <a:pos x="20" y="3"/>
                  </a:cxn>
                  <a:cxn ang="0">
                    <a:pos x="22" y="7"/>
                  </a:cxn>
                  <a:cxn ang="0">
                    <a:pos x="24" y="11"/>
                  </a:cxn>
                  <a:cxn ang="0">
                    <a:pos x="24" y="79"/>
                  </a:cxn>
                  <a:cxn ang="0">
                    <a:pos x="24" y="79"/>
                  </a:cxn>
                  <a:cxn ang="0">
                    <a:pos x="22" y="84"/>
                  </a:cxn>
                  <a:cxn ang="0">
                    <a:pos x="20" y="87"/>
                  </a:cxn>
                  <a:cxn ang="0">
                    <a:pos x="17" y="90"/>
                  </a:cxn>
                  <a:cxn ang="0">
                    <a:pos x="11" y="91"/>
                  </a:cxn>
                  <a:cxn ang="0">
                    <a:pos x="11" y="91"/>
                  </a:cxn>
                  <a:cxn ang="0">
                    <a:pos x="11" y="91"/>
                  </a:cxn>
                  <a:cxn ang="0">
                    <a:pos x="7" y="90"/>
                  </a:cxn>
                  <a:cxn ang="0">
                    <a:pos x="2" y="87"/>
                  </a:cxn>
                  <a:cxn ang="0">
                    <a:pos x="0" y="84"/>
                  </a:cxn>
                  <a:cxn ang="0">
                    <a:pos x="0" y="79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7" y="1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91">
                    <a:moveTo>
                      <a:pt x="11" y="0"/>
                    </a:moveTo>
                    <a:lnTo>
                      <a:pt x="11" y="0"/>
                    </a:lnTo>
                    <a:lnTo>
                      <a:pt x="17" y="1"/>
                    </a:lnTo>
                    <a:lnTo>
                      <a:pt x="20" y="3"/>
                    </a:lnTo>
                    <a:lnTo>
                      <a:pt x="22" y="7"/>
                    </a:lnTo>
                    <a:lnTo>
                      <a:pt x="24" y="11"/>
                    </a:lnTo>
                    <a:lnTo>
                      <a:pt x="24" y="79"/>
                    </a:lnTo>
                    <a:lnTo>
                      <a:pt x="24" y="79"/>
                    </a:lnTo>
                    <a:lnTo>
                      <a:pt x="22" y="84"/>
                    </a:lnTo>
                    <a:lnTo>
                      <a:pt x="20" y="87"/>
                    </a:lnTo>
                    <a:lnTo>
                      <a:pt x="17" y="90"/>
                    </a:lnTo>
                    <a:lnTo>
                      <a:pt x="11" y="91"/>
                    </a:lnTo>
                    <a:lnTo>
                      <a:pt x="11" y="91"/>
                    </a:lnTo>
                    <a:lnTo>
                      <a:pt x="11" y="91"/>
                    </a:lnTo>
                    <a:lnTo>
                      <a:pt x="7" y="90"/>
                    </a:lnTo>
                    <a:lnTo>
                      <a:pt x="2" y="87"/>
                    </a:lnTo>
                    <a:lnTo>
                      <a:pt x="0" y="84"/>
                    </a:lnTo>
                    <a:lnTo>
                      <a:pt x="0" y="7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7" y="1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55" name="Freeform 78"/>
            <p:cNvSpPr>
              <a:spLocks noEditPoints="1"/>
            </p:cNvSpPr>
            <p:nvPr/>
          </p:nvSpPr>
          <p:spPr bwMode="auto">
            <a:xfrm rot="19488989">
              <a:off x="2390088" y="3563970"/>
              <a:ext cx="360040" cy="311285"/>
            </a:xfrm>
            <a:custGeom>
              <a:avLst/>
              <a:gdLst/>
              <a:ahLst/>
              <a:cxnLst>
                <a:cxn ang="0">
                  <a:pos x="478" y="232"/>
                </a:cxn>
                <a:cxn ang="0">
                  <a:pos x="418" y="75"/>
                </a:cxn>
                <a:cxn ang="0">
                  <a:pos x="418" y="72"/>
                </a:cxn>
                <a:cxn ang="0">
                  <a:pos x="414" y="68"/>
                </a:cxn>
                <a:cxn ang="0">
                  <a:pos x="373" y="68"/>
                </a:cxn>
                <a:cxn ang="0">
                  <a:pos x="370" y="68"/>
                </a:cxn>
                <a:cxn ang="0">
                  <a:pos x="366" y="73"/>
                </a:cxn>
                <a:cxn ang="0">
                  <a:pos x="366" y="76"/>
                </a:cxn>
                <a:cxn ang="0">
                  <a:pos x="366" y="119"/>
                </a:cxn>
                <a:cxn ang="0">
                  <a:pos x="248" y="3"/>
                </a:cxn>
                <a:cxn ang="0">
                  <a:pos x="241" y="0"/>
                </a:cxn>
                <a:cxn ang="0">
                  <a:pos x="231" y="3"/>
                </a:cxn>
                <a:cxn ang="0">
                  <a:pos x="1" y="233"/>
                </a:cxn>
                <a:cxn ang="0">
                  <a:pos x="0" y="236"/>
                </a:cxn>
                <a:cxn ang="0">
                  <a:pos x="0" y="243"/>
                </a:cxn>
                <a:cxn ang="0">
                  <a:pos x="28" y="272"/>
                </a:cxn>
                <a:cxn ang="0">
                  <a:pos x="31" y="273"/>
                </a:cxn>
                <a:cxn ang="0">
                  <a:pos x="37" y="273"/>
                </a:cxn>
                <a:cxn ang="0">
                  <a:pos x="61" y="249"/>
                </a:cxn>
                <a:cxn ang="0">
                  <a:pos x="61" y="392"/>
                </a:cxn>
                <a:cxn ang="0">
                  <a:pos x="64" y="401"/>
                </a:cxn>
                <a:cxn ang="0">
                  <a:pos x="75" y="412"/>
                </a:cxn>
                <a:cxn ang="0">
                  <a:pos x="84" y="415"/>
                </a:cxn>
                <a:cxn ang="0">
                  <a:pos x="396" y="415"/>
                </a:cxn>
                <a:cxn ang="0">
                  <a:pos x="404" y="412"/>
                </a:cxn>
                <a:cxn ang="0">
                  <a:pos x="417" y="401"/>
                </a:cxn>
                <a:cxn ang="0">
                  <a:pos x="418" y="392"/>
                </a:cxn>
                <a:cxn ang="0">
                  <a:pos x="441" y="272"/>
                </a:cxn>
                <a:cxn ang="0">
                  <a:pos x="444" y="273"/>
                </a:cxn>
                <a:cxn ang="0">
                  <a:pos x="450" y="273"/>
                </a:cxn>
                <a:cxn ang="0">
                  <a:pos x="478" y="245"/>
                </a:cxn>
                <a:cxn ang="0">
                  <a:pos x="480" y="242"/>
                </a:cxn>
                <a:cxn ang="0">
                  <a:pos x="480" y="235"/>
                </a:cxn>
                <a:cxn ang="0">
                  <a:pos x="478" y="232"/>
                </a:cxn>
                <a:cxn ang="0">
                  <a:pos x="303" y="388"/>
                </a:cxn>
                <a:cxn ang="0">
                  <a:pos x="300" y="395"/>
                </a:cxn>
                <a:cxn ang="0">
                  <a:pos x="293" y="398"/>
                </a:cxn>
                <a:cxn ang="0">
                  <a:pos x="188" y="398"/>
                </a:cxn>
                <a:cxn ang="0">
                  <a:pos x="180" y="395"/>
                </a:cxn>
                <a:cxn ang="0">
                  <a:pos x="177" y="388"/>
                </a:cxn>
                <a:cxn ang="0">
                  <a:pos x="177" y="243"/>
                </a:cxn>
                <a:cxn ang="0">
                  <a:pos x="180" y="236"/>
                </a:cxn>
                <a:cxn ang="0">
                  <a:pos x="188" y="233"/>
                </a:cxn>
                <a:cxn ang="0">
                  <a:pos x="293" y="233"/>
                </a:cxn>
                <a:cxn ang="0">
                  <a:pos x="300" y="236"/>
                </a:cxn>
                <a:cxn ang="0">
                  <a:pos x="303" y="243"/>
                </a:cxn>
              </a:cxnLst>
              <a:rect l="0" t="0" r="r" b="b"/>
              <a:pathLst>
                <a:path w="480" h="415">
                  <a:moveTo>
                    <a:pt x="478" y="232"/>
                  </a:moveTo>
                  <a:lnTo>
                    <a:pt x="478" y="232"/>
                  </a:lnTo>
                  <a:lnTo>
                    <a:pt x="418" y="173"/>
                  </a:lnTo>
                  <a:lnTo>
                    <a:pt x="418" y="75"/>
                  </a:lnTo>
                  <a:lnTo>
                    <a:pt x="418" y="75"/>
                  </a:lnTo>
                  <a:lnTo>
                    <a:pt x="418" y="72"/>
                  </a:lnTo>
                  <a:lnTo>
                    <a:pt x="416" y="69"/>
                  </a:lnTo>
                  <a:lnTo>
                    <a:pt x="414" y="68"/>
                  </a:lnTo>
                  <a:lnTo>
                    <a:pt x="411" y="68"/>
                  </a:lnTo>
                  <a:lnTo>
                    <a:pt x="373" y="68"/>
                  </a:lnTo>
                  <a:lnTo>
                    <a:pt x="373" y="68"/>
                  </a:lnTo>
                  <a:lnTo>
                    <a:pt x="370" y="68"/>
                  </a:lnTo>
                  <a:lnTo>
                    <a:pt x="367" y="70"/>
                  </a:lnTo>
                  <a:lnTo>
                    <a:pt x="366" y="73"/>
                  </a:lnTo>
                  <a:lnTo>
                    <a:pt x="366" y="76"/>
                  </a:lnTo>
                  <a:lnTo>
                    <a:pt x="366" y="76"/>
                  </a:lnTo>
                  <a:lnTo>
                    <a:pt x="366" y="119"/>
                  </a:lnTo>
                  <a:lnTo>
                    <a:pt x="366" y="119"/>
                  </a:lnTo>
                  <a:lnTo>
                    <a:pt x="248" y="3"/>
                  </a:lnTo>
                  <a:lnTo>
                    <a:pt x="248" y="3"/>
                  </a:lnTo>
                  <a:lnTo>
                    <a:pt x="245" y="0"/>
                  </a:lnTo>
                  <a:lnTo>
                    <a:pt x="241" y="0"/>
                  </a:lnTo>
                  <a:lnTo>
                    <a:pt x="235" y="0"/>
                  </a:lnTo>
                  <a:lnTo>
                    <a:pt x="231" y="3"/>
                  </a:lnTo>
                  <a:lnTo>
                    <a:pt x="231" y="3"/>
                  </a:lnTo>
                  <a:lnTo>
                    <a:pt x="1" y="233"/>
                  </a:lnTo>
                  <a:lnTo>
                    <a:pt x="1" y="233"/>
                  </a:lnTo>
                  <a:lnTo>
                    <a:pt x="0" y="236"/>
                  </a:lnTo>
                  <a:lnTo>
                    <a:pt x="0" y="239"/>
                  </a:lnTo>
                  <a:lnTo>
                    <a:pt x="0" y="243"/>
                  </a:lnTo>
                  <a:lnTo>
                    <a:pt x="1" y="245"/>
                  </a:lnTo>
                  <a:lnTo>
                    <a:pt x="28" y="272"/>
                  </a:lnTo>
                  <a:lnTo>
                    <a:pt x="28" y="272"/>
                  </a:lnTo>
                  <a:lnTo>
                    <a:pt x="31" y="273"/>
                  </a:lnTo>
                  <a:lnTo>
                    <a:pt x="34" y="275"/>
                  </a:lnTo>
                  <a:lnTo>
                    <a:pt x="37" y="273"/>
                  </a:lnTo>
                  <a:lnTo>
                    <a:pt x="40" y="272"/>
                  </a:lnTo>
                  <a:lnTo>
                    <a:pt x="61" y="249"/>
                  </a:lnTo>
                  <a:lnTo>
                    <a:pt x="61" y="392"/>
                  </a:lnTo>
                  <a:lnTo>
                    <a:pt x="61" y="392"/>
                  </a:lnTo>
                  <a:lnTo>
                    <a:pt x="62" y="396"/>
                  </a:lnTo>
                  <a:lnTo>
                    <a:pt x="64" y="401"/>
                  </a:lnTo>
                  <a:lnTo>
                    <a:pt x="68" y="408"/>
                  </a:lnTo>
                  <a:lnTo>
                    <a:pt x="75" y="412"/>
                  </a:lnTo>
                  <a:lnTo>
                    <a:pt x="80" y="414"/>
                  </a:lnTo>
                  <a:lnTo>
                    <a:pt x="84" y="415"/>
                  </a:lnTo>
                  <a:lnTo>
                    <a:pt x="396" y="415"/>
                  </a:lnTo>
                  <a:lnTo>
                    <a:pt x="396" y="415"/>
                  </a:lnTo>
                  <a:lnTo>
                    <a:pt x="401" y="414"/>
                  </a:lnTo>
                  <a:lnTo>
                    <a:pt x="404" y="412"/>
                  </a:lnTo>
                  <a:lnTo>
                    <a:pt x="411" y="408"/>
                  </a:lnTo>
                  <a:lnTo>
                    <a:pt x="417" y="401"/>
                  </a:lnTo>
                  <a:lnTo>
                    <a:pt x="418" y="396"/>
                  </a:lnTo>
                  <a:lnTo>
                    <a:pt x="418" y="392"/>
                  </a:lnTo>
                  <a:lnTo>
                    <a:pt x="418" y="249"/>
                  </a:lnTo>
                  <a:lnTo>
                    <a:pt x="441" y="272"/>
                  </a:lnTo>
                  <a:lnTo>
                    <a:pt x="441" y="272"/>
                  </a:lnTo>
                  <a:lnTo>
                    <a:pt x="444" y="273"/>
                  </a:lnTo>
                  <a:lnTo>
                    <a:pt x="447" y="273"/>
                  </a:lnTo>
                  <a:lnTo>
                    <a:pt x="450" y="273"/>
                  </a:lnTo>
                  <a:lnTo>
                    <a:pt x="453" y="272"/>
                  </a:lnTo>
                  <a:lnTo>
                    <a:pt x="478" y="245"/>
                  </a:lnTo>
                  <a:lnTo>
                    <a:pt x="478" y="245"/>
                  </a:lnTo>
                  <a:lnTo>
                    <a:pt x="480" y="242"/>
                  </a:lnTo>
                  <a:lnTo>
                    <a:pt x="480" y="239"/>
                  </a:lnTo>
                  <a:lnTo>
                    <a:pt x="480" y="235"/>
                  </a:lnTo>
                  <a:lnTo>
                    <a:pt x="478" y="232"/>
                  </a:lnTo>
                  <a:lnTo>
                    <a:pt x="478" y="232"/>
                  </a:lnTo>
                  <a:close/>
                  <a:moveTo>
                    <a:pt x="303" y="388"/>
                  </a:moveTo>
                  <a:lnTo>
                    <a:pt x="303" y="388"/>
                  </a:lnTo>
                  <a:lnTo>
                    <a:pt x="303" y="392"/>
                  </a:lnTo>
                  <a:lnTo>
                    <a:pt x="300" y="395"/>
                  </a:lnTo>
                  <a:lnTo>
                    <a:pt x="297" y="398"/>
                  </a:lnTo>
                  <a:lnTo>
                    <a:pt x="293" y="398"/>
                  </a:lnTo>
                  <a:lnTo>
                    <a:pt x="188" y="398"/>
                  </a:lnTo>
                  <a:lnTo>
                    <a:pt x="188" y="398"/>
                  </a:lnTo>
                  <a:lnTo>
                    <a:pt x="184" y="398"/>
                  </a:lnTo>
                  <a:lnTo>
                    <a:pt x="180" y="395"/>
                  </a:lnTo>
                  <a:lnTo>
                    <a:pt x="178" y="392"/>
                  </a:lnTo>
                  <a:lnTo>
                    <a:pt x="177" y="388"/>
                  </a:lnTo>
                  <a:lnTo>
                    <a:pt x="177" y="243"/>
                  </a:lnTo>
                  <a:lnTo>
                    <a:pt x="177" y="243"/>
                  </a:lnTo>
                  <a:lnTo>
                    <a:pt x="178" y="239"/>
                  </a:lnTo>
                  <a:lnTo>
                    <a:pt x="180" y="236"/>
                  </a:lnTo>
                  <a:lnTo>
                    <a:pt x="184" y="233"/>
                  </a:lnTo>
                  <a:lnTo>
                    <a:pt x="188" y="233"/>
                  </a:lnTo>
                  <a:lnTo>
                    <a:pt x="293" y="233"/>
                  </a:lnTo>
                  <a:lnTo>
                    <a:pt x="293" y="233"/>
                  </a:lnTo>
                  <a:lnTo>
                    <a:pt x="297" y="233"/>
                  </a:lnTo>
                  <a:lnTo>
                    <a:pt x="300" y="236"/>
                  </a:lnTo>
                  <a:lnTo>
                    <a:pt x="303" y="239"/>
                  </a:lnTo>
                  <a:lnTo>
                    <a:pt x="303" y="243"/>
                  </a:lnTo>
                  <a:lnTo>
                    <a:pt x="303" y="3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7170" name="Picture 2" descr="C:\Users\user\Desktop\대학구조개혁-정성\탬플렛\아이콘\j0433948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800000">
              <a:off x="2961571" y="2849961"/>
              <a:ext cx="451125" cy="451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1" name="Picture 3" descr="C:\Users\user\Desktop\대학구조개혁-정성\탬플렛\아이콘\j0434886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60000">
              <a:off x="6032430" y="3289254"/>
              <a:ext cx="430547" cy="430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058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403648" y="1600200"/>
            <a:ext cx="6336704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고정관념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固定觀念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은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우물 안 개구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리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765210" y="2709410"/>
            <a:ext cx="7606070" cy="3725638"/>
            <a:chOff x="404680" y="2709410"/>
            <a:chExt cx="7606070" cy="3725638"/>
          </a:xfrm>
        </p:grpSpPr>
        <p:pic>
          <p:nvPicPr>
            <p:cNvPr id="9218" name="Picture 2" descr="http://www.lba21.com/userfiles/lba_2590/image/0001-10%EC%9A%B0%EB%AC%BC%EC%95%88%EA%B0%9C%EA%B5%AC%EB%A6%AC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680" y="2710773"/>
              <a:ext cx="4010025" cy="372427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0" name="Picture 4" descr="https://encrypted-tbn0.gstatic.com/images?q=tbn:ANd9GcQrVyyvyGH07xoZnDC7oRoECxukJGo75RwJOYEqRktfXi-pa4ADmA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2709410"/>
              <a:ext cx="3582766" cy="372563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6551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798270" y="1600200"/>
            <a:ext cx="5535178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나와 대상과의 왜곡된 관계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602416" y="2420888"/>
            <a:ext cx="7742212" cy="4281117"/>
            <a:chOff x="468313" y="2457464"/>
            <a:chExt cx="7742212" cy="4281117"/>
          </a:xfrm>
        </p:grpSpPr>
        <p:sp>
          <p:nvSpPr>
            <p:cNvPr id="30" name="타원 29"/>
            <p:cNvSpPr/>
            <p:nvPr/>
          </p:nvSpPr>
          <p:spPr>
            <a:xfrm>
              <a:off x="3868251" y="6336294"/>
              <a:ext cx="1106289" cy="402287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1" name="그룹 239"/>
            <p:cNvGrpSpPr/>
            <p:nvPr/>
          </p:nvGrpSpPr>
          <p:grpSpPr>
            <a:xfrm>
              <a:off x="2482624" y="5767544"/>
              <a:ext cx="1654370" cy="607800"/>
              <a:chOff x="2624517" y="5147356"/>
              <a:chExt cx="1654370" cy="607800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3307051" y="5401761"/>
                <a:ext cx="971836" cy="35339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2624517" y="5147356"/>
                <a:ext cx="909682" cy="33079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4" name="그룹 243"/>
            <p:cNvGrpSpPr/>
            <p:nvPr/>
          </p:nvGrpSpPr>
          <p:grpSpPr>
            <a:xfrm flipH="1">
              <a:off x="4718139" y="5767544"/>
              <a:ext cx="1654370" cy="607800"/>
              <a:chOff x="2624517" y="5147356"/>
              <a:chExt cx="1654370" cy="607800"/>
            </a:xfrm>
          </p:grpSpPr>
          <p:sp>
            <p:nvSpPr>
              <p:cNvPr id="35" name="타원 34"/>
              <p:cNvSpPr/>
              <p:nvPr/>
            </p:nvSpPr>
            <p:spPr>
              <a:xfrm>
                <a:off x="3307051" y="5401761"/>
                <a:ext cx="971836" cy="35339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" name="타원 35"/>
              <p:cNvSpPr/>
              <p:nvPr/>
            </p:nvSpPr>
            <p:spPr>
              <a:xfrm>
                <a:off x="2624517" y="5147356"/>
                <a:ext cx="909682" cy="33079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7" name="그룹 216"/>
            <p:cNvGrpSpPr/>
            <p:nvPr/>
          </p:nvGrpSpPr>
          <p:grpSpPr>
            <a:xfrm>
              <a:off x="2174696" y="3856306"/>
              <a:ext cx="4512968" cy="2467981"/>
              <a:chOff x="2989260" y="2625764"/>
              <a:chExt cx="3241873" cy="1811239"/>
            </a:xfrm>
          </p:grpSpPr>
          <p:grpSp>
            <p:nvGrpSpPr>
              <p:cNvPr id="38" name="그룹 194"/>
              <p:cNvGrpSpPr/>
              <p:nvPr/>
            </p:nvGrpSpPr>
            <p:grpSpPr>
              <a:xfrm flipH="1">
                <a:off x="5231204" y="2625764"/>
                <a:ext cx="999929" cy="1461592"/>
                <a:chOff x="2413196" y="2534146"/>
                <a:chExt cx="999929" cy="1461592"/>
              </a:xfrm>
              <a:solidFill>
                <a:srgbClr val="873AC0"/>
              </a:solidFill>
            </p:grpSpPr>
            <p:grpSp>
              <p:nvGrpSpPr>
                <p:cNvPr id="96" name="그룹 195"/>
                <p:cNvGrpSpPr/>
                <p:nvPr/>
              </p:nvGrpSpPr>
              <p:grpSpPr>
                <a:xfrm>
                  <a:off x="2987824" y="3429000"/>
                  <a:ext cx="331639" cy="566738"/>
                  <a:chOff x="2681342" y="3573016"/>
                  <a:chExt cx="326504" cy="590809"/>
                </a:xfrm>
                <a:grpFill/>
              </p:grpSpPr>
              <p:sp>
                <p:nvSpPr>
                  <p:cNvPr id="100" name="모서리가 둥근 직사각형 99"/>
                  <p:cNvSpPr/>
                  <p:nvPr/>
                </p:nvSpPr>
                <p:spPr>
                  <a:xfrm>
                    <a:off x="2681342" y="357301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101" name="모서리가 둥근 직사각형 100"/>
                  <p:cNvSpPr/>
                  <p:nvPr/>
                </p:nvSpPr>
                <p:spPr>
                  <a:xfrm>
                    <a:off x="2843808" y="357301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</p:grpSp>
            <p:sp>
              <p:nvSpPr>
                <p:cNvPr id="97" name="오른쪽 화살표 96"/>
                <p:cNvSpPr/>
                <p:nvPr/>
              </p:nvSpPr>
              <p:spPr>
                <a:xfrm rot="2182069" flipH="1">
                  <a:off x="2413196" y="2737974"/>
                  <a:ext cx="682690" cy="357791"/>
                </a:xfrm>
                <a:prstGeom prst="rightArrow">
                  <a:avLst>
                    <a:gd name="adj1" fmla="val 47803"/>
                    <a:gd name="adj2" fmla="val 75235"/>
                  </a:avLst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/>
                </a:p>
              </p:txBody>
            </p:sp>
            <p:sp>
              <p:nvSpPr>
                <p:cNvPr id="98" name="모서리가 둥근 직사각형 97"/>
                <p:cNvSpPr/>
                <p:nvPr/>
              </p:nvSpPr>
              <p:spPr>
                <a:xfrm>
                  <a:off x="2987824" y="3006726"/>
                  <a:ext cx="425301" cy="536574"/>
                </a:xfrm>
                <a:prstGeom prst="roundRect">
                  <a:avLst>
                    <a:gd name="adj" fmla="val 10695"/>
                  </a:avLst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타원 98"/>
                <p:cNvSpPr/>
                <p:nvPr/>
              </p:nvSpPr>
              <p:spPr>
                <a:xfrm>
                  <a:off x="2918172" y="2534146"/>
                  <a:ext cx="453678" cy="453678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9" name="그룹 201"/>
              <p:cNvGrpSpPr/>
              <p:nvPr/>
            </p:nvGrpSpPr>
            <p:grpSpPr>
              <a:xfrm flipH="1">
                <a:off x="4860032" y="2759372"/>
                <a:ext cx="1012454" cy="1472863"/>
                <a:chOff x="2771843" y="2667754"/>
                <a:chExt cx="1012454" cy="1472863"/>
              </a:xfrm>
            </p:grpSpPr>
            <p:grpSp>
              <p:nvGrpSpPr>
                <p:cNvPr id="80" name="그룹 202"/>
                <p:cNvGrpSpPr/>
                <p:nvPr/>
              </p:nvGrpSpPr>
              <p:grpSpPr>
                <a:xfrm>
                  <a:off x="2771843" y="2667754"/>
                  <a:ext cx="1012454" cy="1472863"/>
                  <a:chOff x="2772146" y="2661022"/>
                  <a:chExt cx="1012454" cy="1472863"/>
                </a:xfrm>
                <a:solidFill>
                  <a:schemeClr val="bg1"/>
                </a:solidFill>
              </p:grpSpPr>
              <p:sp>
                <p:nvSpPr>
                  <p:cNvPr id="90" name="타원 89"/>
                  <p:cNvSpPr/>
                  <p:nvPr/>
                </p:nvSpPr>
                <p:spPr>
                  <a:xfrm>
                    <a:off x="3336280" y="2661022"/>
                    <a:ext cx="448320" cy="448320"/>
                  </a:xfrm>
                  <a:prstGeom prst="ellipse">
                    <a:avLst/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91" name="직사각형 90"/>
                  <p:cNvSpPr/>
                  <p:nvPr/>
                </p:nvSpPr>
                <p:spPr>
                  <a:xfrm>
                    <a:off x="3416300" y="3130376"/>
                    <a:ext cx="358775" cy="524049"/>
                  </a:xfrm>
                  <a:prstGeom prst="rect">
                    <a:avLst/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93" name="모서리가 둥근 직사각형 92"/>
                  <p:cNvSpPr/>
                  <p:nvPr/>
                </p:nvSpPr>
                <p:spPr>
                  <a:xfrm>
                    <a:off x="3416300" y="354307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94" name="모서리가 둥근 직사각형 93"/>
                  <p:cNvSpPr/>
                  <p:nvPr/>
                </p:nvSpPr>
                <p:spPr>
                  <a:xfrm>
                    <a:off x="3578766" y="354307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95" name="오른쪽 화살표 94"/>
                  <p:cNvSpPr/>
                  <p:nvPr/>
                </p:nvSpPr>
                <p:spPr>
                  <a:xfrm flipH="1">
                    <a:off x="2772146" y="3015703"/>
                    <a:ext cx="719993" cy="433389"/>
                  </a:xfrm>
                  <a:prstGeom prst="rightArrow">
                    <a:avLst>
                      <a:gd name="adj1" fmla="val 47803"/>
                      <a:gd name="adj2" fmla="val 78781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</p:grpSp>
            <p:sp>
              <p:nvSpPr>
                <p:cNvPr id="81" name="직사각형 80"/>
                <p:cNvSpPr/>
                <p:nvPr/>
              </p:nvSpPr>
              <p:spPr>
                <a:xfrm>
                  <a:off x="3415997" y="3137108"/>
                  <a:ext cx="358775" cy="524049"/>
                </a:xfrm>
                <a:prstGeom prst="rect">
                  <a:avLst/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2" name="모서리가 둥근 직사각형 81"/>
                <p:cNvSpPr/>
                <p:nvPr/>
              </p:nvSpPr>
              <p:spPr>
                <a:xfrm>
                  <a:off x="3415997" y="3549808"/>
                  <a:ext cx="164038" cy="59080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3" name="모서리가 둥근 직사각형 82"/>
                <p:cNvSpPr/>
                <p:nvPr/>
              </p:nvSpPr>
              <p:spPr>
                <a:xfrm>
                  <a:off x="3578463" y="3549808"/>
                  <a:ext cx="164038" cy="59080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6" name="오른쪽 화살표 85"/>
                <p:cNvSpPr/>
                <p:nvPr/>
              </p:nvSpPr>
              <p:spPr>
                <a:xfrm flipH="1">
                  <a:off x="2771843" y="3022435"/>
                  <a:ext cx="719993" cy="433389"/>
                </a:xfrm>
                <a:prstGeom prst="rightArrow">
                  <a:avLst>
                    <a:gd name="adj1" fmla="val 47803"/>
                    <a:gd name="adj2" fmla="val 78781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7" name="이등변 삼각형 86"/>
                <p:cNvSpPr/>
                <p:nvPr/>
              </p:nvSpPr>
              <p:spPr>
                <a:xfrm rot="10800000">
                  <a:off x="3491880" y="3116163"/>
                  <a:ext cx="157163" cy="96614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9" name="타원 88"/>
                <p:cNvSpPr/>
                <p:nvPr/>
              </p:nvSpPr>
              <p:spPr>
                <a:xfrm>
                  <a:off x="3335977" y="2667754"/>
                  <a:ext cx="448320" cy="448320"/>
                </a:xfrm>
                <a:prstGeom prst="ellipse">
                  <a:avLst/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40" name="그룹 185"/>
              <p:cNvGrpSpPr/>
              <p:nvPr/>
            </p:nvGrpSpPr>
            <p:grpSpPr>
              <a:xfrm>
                <a:off x="2989260" y="2625764"/>
                <a:ext cx="999929" cy="1461592"/>
                <a:chOff x="2413196" y="2534146"/>
                <a:chExt cx="999929" cy="1461592"/>
              </a:xfrm>
              <a:solidFill>
                <a:srgbClr val="873AC0"/>
              </a:solidFill>
            </p:grpSpPr>
            <p:grpSp>
              <p:nvGrpSpPr>
                <p:cNvPr id="71" name="그룹 184"/>
                <p:cNvGrpSpPr/>
                <p:nvPr/>
              </p:nvGrpSpPr>
              <p:grpSpPr>
                <a:xfrm>
                  <a:off x="2987824" y="3429000"/>
                  <a:ext cx="331639" cy="566738"/>
                  <a:chOff x="2681342" y="3573016"/>
                  <a:chExt cx="326504" cy="590809"/>
                </a:xfrm>
                <a:grpFill/>
              </p:grpSpPr>
              <p:sp>
                <p:nvSpPr>
                  <p:cNvPr id="76" name="모서리가 둥근 직사각형 75"/>
                  <p:cNvSpPr/>
                  <p:nvPr/>
                </p:nvSpPr>
                <p:spPr>
                  <a:xfrm>
                    <a:off x="2681342" y="357301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77" name="모서리가 둥근 직사각형 76"/>
                  <p:cNvSpPr/>
                  <p:nvPr/>
                </p:nvSpPr>
                <p:spPr>
                  <a:xfrm>
                    <a:off x="2843808" y="357301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</p:grpSp>
            <p:sp>
              <p:nvSpPr>
                <p:cNvPr id="72" name="오른쪽 화살표 71"/>
                <p:cNvSpPr/>
                <p:nvPr/>
              </p:nvSpPr>
              <p:spPr>
                <a:xfrm rot="2182069" flipH="1">
                  <a:off x="2413196" y="2737974"/>
                  <a:ext cx="682690" cy="357791"/>
                </a:xfrm>
                <a:prstGeom prst="rightArrow">
                  <a:avLst>
                    <a:gd name="adj1" fmla="val 47803"/>
                    <a:gd name="adj2" fmla="val 75235"/>
                  </a:avLst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/>
                </a:p>
              </p:txBody>
            </p:sp>
            <p:sp>
              <p:nvSpPr>
                <p:cNvPr id="74" name="모서리가 둥근 직사각형 73"/>
                <p:cNvSpPr/>
                <p:nvPr/>
              </p:nvSpPr>
              <p:spPr>
                <a:xfrm>
                  <a:off x="2987824" y="3006726"/>
                  <a:ext cx="425301" cy="536574"/>
                </a:xfrm>
                <a:prstGeom prst="roundRect">
                  <a:avLst>
                    <a:gd name="adj" fmla="val 10695"/>
                  </a:avLst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5" name="타원 74"/>
                <p:cNvSpPr/>
                <p:nvPr/>
              </p:nvSpPr>
              <p:spPr>
                <a:xfrm>
                  <a:off x="2918172" y="2534146"/>
                  <a:ext cx="453678" cy="453678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41" name="그룹 193"/>
              <p:cNvGrpSpPr/>
              <p:nvPr/>
            </p:nvGrpSpPr>
            <p:grpSpPr>
              <a:xfrm>
                <a:off x="3347907" y="2759372"/>
                <a:ext cx="1012454" cy="1472863"/>
                <a:chOff x="2771843" y="2667754"/>
                <a:chExt cx="1012454" cy="1472863"/>
              </a:xfrm>
            </p:grpSpPr>
            <p:grpSp>
              <p:nvGrpSpPr>
                <p:cNvPr id="54" name="그룹 186"/>
                <p:cNvGrpSpPr/>
                <p:nvPr/>
              </p:nvGrpSpPr>
              <p:grpSpPr>
                <a:xfrm>
                  <a:off x="2771843" y="2667754"/>
                  <a:ext cx="1012454" cy="1472863"/>
                  <a:chOff x="2772146" y="2661022"/>
                  <a:chExt cx="1012454" cy="1472863"/>
                </a:xfrm>
                <a:solidFill>
                  <a:schemeClr val="bg1"/>
                </a:solidFill>
              </p:grpSpPr>
              <p:sp>
                <p:nvSpPr>
                  <p:cNvPr id="63" name="타원 62"/>
                  <p:cNvSpPr/>
                  <p:nvPr/>
                </p:nvSpPr>
                <p:spPr>
                  <a:xfrm>
                    <a:off x="3336280" y="2661022"/>
                    <a:ext cx="448320" cy="448320"/>
                  </a:xfrm>
                  <a:prstGeom prst="ellipse">
                    <a:avLst/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64" name="직사각형 63"/>
                  <p:cNvSpPr/>
                  <p:nvPr/>
                </p:nvSpPr>
                <p:spPr>
                  <a:xfrm>
                    <a:off x="3416300" y="3130376"/>
                    <a:ext cx="358775" cy="524049"/>
                  </a:xfrm>
                  <a:prstGeom prst="rect">
                    <a:avLst/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68" name="모서리가 둥근 직사각형 67"/>
                  <p:cNvSpPr/>
                  <p:nvPr/>
                </p:nvSpPr>
                <p:spPr>
                  <a:xfrm>
                    <a:off x="3416300" y="354307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69" name="모서리가 둥근 직사각형 68"/>
                  <p:cNvSpPr/>
                  <p:nvPr/>
                </p:nvSpPr>
                <p:spPr>
                  <a:xfrm>
                    <a:off x="3578766" y="3543076"/>
                    <a:ext cx="164038" cy="590809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  <p:sp>
                <p:nvSpPr>
                  <p:cNvPr id="70" name="오른쪽 화살표 69"/>
                  <p:cNvSpPr/>
                  <p:nvPr/>
                </p:nvSpPr>
                <p:spPr>
                  <a:xfrm flipH="1">
                    <a:off x="2772146" y="3015703"/>
                    <a:ext cx="719993" cy="433389"/>
                  </a:xfrm>
                  <a:prstGeom prst="rightArrow">
                    <a:avLst>
                      <a:gd name="adj1" fmla="val 47803"/>
                      <a:gd name="adj2" fmla="val 78781"/>
                    </a:avLst>
                  </a:prstGeom>
                  <a:grpFill/>
                  <a:ln w="5715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b="1"/>
                  </a:p>
                </p:txBody>
              </p:sp>
            </p:grpSp>
            <p:sp>
              <p:nvSpPr>
                <p:cNvPr id="55" name="직사각형 54"/>
                <p:cNvSpPr/>
                <p:nvPr/>
              </p:nvSpPr>
              <p:spPr>
                <a:xfrm>
                  <a:off x="3415997" y="3137108"/>
                  <a:ext cx="358775" cy="524049"/>
                </a:xfrm>
                <a:prstGeom prst="rect">
                  <a:avLst/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" name="모서리가 둥근 직사각형 55"/>
                <p:cNvSpPr/>
                <p:nvPr/>
              </p:nvSpPr>
              <p:spPr>
                <a:xfrm>
                  <a:off x="3415997" y="3549808"/>
                  <a:ext cx="164038" cy="59080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" name="모서리가 둥근 직사각형 56"/>
                <p:cNvSpPr/>
                <p:nvPr/>
              </p:nvSpPr>
              <p:spPr>
                <a:xfrm>
                  <a:off x="3578463" y="3549808"/>
                  <a:ext cx="164038" cy="59080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" name="오른쪽 화살표 57"/>
                <p:cNvSpPr/>
                <p:nvPr/>
              </p:nvSpPr>
              <p:spPr>
                <a:xfrm flipH="1">
                  <a:off x="2771843" y="3022435"/>
                  <a:ext cx="719993" cy="433389"/>
                </a:xfrm>
                <a:prstGeom prst="rightArrow">
                  <a:avLst>
                    <a:gd name="adj1" fmla="val 47803"/>
                    <a:gd name="adj2" fmla="val 78781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" name="이등변 삼각형 58"/>
                <p:cNvSpPr/>
                <p:nvPr/>
              </p:nvSpPr>
              <p:spPr>
                <a:xfrm rot="10800000">
                  <a:off x="3491880" y="3116163"/>
                  <a:ext cx="157163" cy="96614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" name="타원 59"/>
                <p:cNvSpPr/>
                <p:nvPr/>
              </p:nvSpPr>
              <p:spPr>
                <a:xfrm>
                  <a:off x="3335977" y="2667754"/>
                  <a:ext cx="448320" cy="448320"/>
                </a:xfrm>
                <a:prstGeom prst="ellipse">
                  <a:avLst/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42" name="그룹 143"/>
              <p:cNvGrpSpPr/>
              <p:nvPr/>
            </p:nvGrpSpPr>
            <p:grpSpPr>
              <a:xfrm>
                <a:off x="4288532" y="2726050"/>
                <a:ext cx="616446" cy="1710953"/>
                <a:chOff x="3712468" y="2634432"/>
                <a:chExt cx="616446" cy="1710953"/>
              </a:xfrm>
            </p:grpSpPr>
            <p:sp>
              <p:nvSpPr>
                <p:cNvPr id="43" name="모서리가 둥근 직사각형 42"/>
                <p:cNvSpPr/>
                <p:nvPr/>
              </p:nvSpPr>
              <p:spPr>
                <a:xfrm>
                  <a:off x="3712468" y="3164781"/>
                  <a:ext cx="616446" cy="642938"/>
                </a:xfrm>
                <a:prstGeom prst="roundRect">
                  <a:avLst/>
                </a:prstGeom>
                <a:solidFill>
                  <a:schemeClr val="bg1"/>
                </a:solidFill>
                <a:ln w="762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44" name="그룹 104"/>
                <p:cNvGrpSpPr/>
                <p:nvPr/>
              </p:nvGrpSpPr>
              <p:grpSpPr>
                <a:xfrm>
                  <a:off x="3835276" y="3674369"/>
                  <a:ext cx="370830" cy="671016"/>
                  <a:chOff x="3848571" y="3671888"/>
                  <a:chExt cx="370830" cy="671016"/>
                </a:xfrm>
                <a:solidFill>
                  <a:schemeClr val="bg1"/>
                </a:solidFill>
              </p:grpSpPr>
              <p:sp>
                <p:nvSpPr>
                  <p:cNvPr id="52" name="모서리가 둥근 직사각형 51"/>
                  <p:cNvSpPr/>
                  <p:nvPr/>
                </p:nvSpPr>
                <p:spPr>
                  <a:xfrm>
                    <a:off x="3848571" y="3671888"/>
                    <a:ext cx="186308" cy="671016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762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3" name="모서리가 둥근 직사각형 52"/>
                  <p:cNvSpPr/>
                  <p:nvPr/>
                </p:nvSpPr>
                <p:spPr>
                  <a:xfrm>
                    <a:off x="4033093" y="3671888"/>
                    <a:ext cx="186308" cy="671016"/>
                  </a:xfrm>
                  <a:prstGeom prst="roundRect">
                    <a:avLst>
                      <a:gd name="adj" fmla="val 50000"/>
                    </a:avLst>
                  </a:prstGeom>
                  <a:grpFill/>
                  <a:ln w="762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45" name="타원 44"/>
                <p:cNvSpPr/>
                <p:nvPr/>
              </p:nvSpPr>
              <p:spPr>
                <a:xfrm>
                  <a:off x="3765141" y="2634432"/>
                  <a:ext cx="511101" cy="511101"/>
                </a:xfrm>
                <a:prstGeom prst="ellipse">
                  <a:avLst/>
                </a:prstGeom>
                <a:solidFill>
                  <a:schemeClr val="bg1"/>
                </a:solidFill>
                <a:ln w="762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" name="타원 45"/>
                <p:cNvSpPr/>
                <p:nvPr/>
              </p:nvSpPr>
              <p:spPr>
                <a:xfrm>
                  <a:off x="3765141" y="2636912"/>
                  <a:ext cx="511101" cy="511101"/>
                </a:xfrm>
                <a:prstGeom prst="ellipse">
                  <a:avLst/>
                </a:prstGeom>
                <a:solidFill>
                  <a:srgbClr val="8CDB0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" name="모서리가 둥근 직사각형 46"/>
                <p:cNvSpPr/>
                <p:nvPr/>
              </p:nvSpPr>
              <p:spPr>
                <a:xfrm>
                  <a:off x="3712468" y="3162300"/>
                  <a:ext cx="616446" cy="642938"/>
                </a:xfrm>
                <a:prstGeom prst="roundRect">
                  <a:avLst/>
                </a:prstGeom>
                <a:solidFill>
                  <a:srgbClr val="8CDB0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48" name="그룹 100"/>
                <p:cNvGrpSpPr/>
                <p:nvPr/>
              </p:nvGrpSpPr>
              <p:grpSpPr>
                <a:xfrm>
                  <a:off x="3835276" y="3671888"/>
                  <a:ext cx="370830" cy="671016"/>
                  <a:chOff x="3848571" y="3671888"/>
                  <a:chExt cx="370830" cy="671016"/>
                </a:xfrm>
              </p:grpSpPr>
              <p:sp>
                <p:nvSpPr>
                  <p:cNvPr id="50" name="모서리가 둥근 직사각형 49"/>
                  <p:cNvSpPr/>
                  <p:nvPr/>
                </p:nvSpPr>
                <p:spPr>
                  <a:xfrm>
                    <a:off x="3848571" y="3671888"/>
                    <a:ext cx="186308" cy="67101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8CDB0B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1" name="모서리가 둥근 직사각형 50"/>
                  <p:cNvSpPr/>
                  <p:nvPr/>
                </p:nvSpPr>
                <p:spPr>
                  <a:xfrm>
                    <a:off x="4033093" y="3671888"/>
                    <a:ext cx="186308" cy="67101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8CDB0B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49" name="이등변 삼각형 48"/>
                <p:cNvSpPr/>
                <p:nvPr/>
              </p:nvSpPr>
              <p:spPr>
                <a:xfrm rot="10800000">
                  <a:off x="3942110" y="3163441"/>
                  <a:ext cx="157163" cy="96614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102" name="그룹 145"/>
            <p:cNvGrpSpPr/>
            <p:nvPr/>
          </p:nvGrpSpPr>
          <p:grpSpPr>
            <a:xfrm>
              <a:off x="468313" y="2463540"/>
              <a:ext cx="497436" cy="407316"/>
              <a:chOff x="2062287" y="1164308"/>
              <a:chExt cx="497436" cy="407316"/>
            </a:xfrm>
            <a:solidFill>
              <a:srgbClr val="8CDB0B"/>
            </a:solidFill>
          </p:grpSpPr>
          <p:sp>
            <p:nvSpPr>
              <p:cNvPr id="103" name="순서도: 지연 102"/>
              <p:cNvSpPr/>
              <p:nvPr/>
            </p:nvSpPr>
            <p:spPr>
              <a:xfrm rot="16200000">
                <a:off x="2281228" y="1293128"/>
                <a:ext cx="204786" cy="352205"/>
              </a:xfrm>
              <a:prstGeom prst="flowChartDelay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4" name="타원 103"/>
              <p:cNvSpPr/>
              <p:nvPr/>
            </p:nvSpPr>
            <p:spPr>
              <a:xfrm>
                <a:off x="2267744" y="1220564"/>
                <a:ext cx="232569" cy="232569"/>
              </a:xfrm>
              <a:prstGeom prst="ellipse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5" name="모서리가 둥근 사각형 설명선 104"/>
              <p:cNvSpPr/>
              <p:nvPr/>
            </p:nvSpPr>
            <p:spPr>
              <a:xfrm>
                <a:off x="2062287" y="1164308"/>
                <a:ext cx="289471" cy="168275"/>
              </a:xfrm>
              <a:prstGeom prst="wedgeRoundRectCallout">
                <a:avLst>
                  <a:gd name="adj1" fmla="val -11215"/>
                  <a:gd name="adj2" fmla="val 84999"/>
                  <a:gd name="adj3" fmla="val 16667"/>
                </a:avLst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06" name="직선 연결선 105"/>
            <p:cNvCxnSpPr/>
            <p:nvPr/>
          </p:nvCxnSpPr>
          <p:spPr>
            <a:xfrm>
              <a:off x="990362" y="2853712"/>
              <a:ext cx="90562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직사각형 106"/>
            <p:cNvSpPr/>
            <p:nvPr/>
          </p:nvSpPr>
          <p:spPr>
            <a:xfrm>
              <a:off x="964208" y="2554632"/>
              <a:ext cx="99258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문화체계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grpSp>
          <p:nvGrpSpPr>
            <p:cNvPr id="109" name="그룹 171"/>
            <p:cNvGrpSpPr/>
            <p:nvPr/>
          </p:nvGrpSpPr>
          <p:grpSpPr>
            <a:xfrm>
              <a:off x="2651477" y="2463540"/>
              <a:ext cx="497436" cy="407316"/>
              <a:chOff x="2062287" y="1164308"/>
              <a:chExt cx="497436" cy="407316"/>
            </a:xfrm>
            <a:solidFill>
              <a:srgbClr val="8CDB0B"/>
            </a:solidFill>
          </p:grpSpPr>
          <p:sp>
            <p:nvSpPr>
              <p:cNvPr id="110" name="순서도: 지연 109"/>
              <p:cNvSpPr/>
              <p:nvPr/>
            </p:nvSpPr>
            <p:spPr>
              <a:xfrm rot="16200000">
                <a:off x="2281228" y="1293128"/>
                <a:ext cx="204786" cy="352205"/>
              </a:xfrm>
              <a:prstGeom prst="flowChartDelay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1" name="타원 110"/>
              <p:cNvSpPr/>
              <p:nvPr/>
            </p:nvSpPr>
            <p:spPr>
              <a:xfrm>
                <a:off x="2267744" y="1220564"/>
                <a:ext cx="232569" cy="232569"/>
              </a:xfrm>
              <a:prstGeom prst="ellipse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2" name="모서리가 둥근 사각형 설명선 111"/>
              <p:cNvSpPr/>
              <p:nvPr/>
            </p:nvSpPr>
            <p:spPr>
              <a:xfrm>
                <a:off x="2062287" y="1164308"/>
                <a:ext cx="289471" cy="168275"/>
              </a:xfrm>
              <a:prstGeom prst="wedgeRoundRectCallout">
                <a:avLst>
                  <a:gd name="adj1" fmla="val -11215"/>
                  <a:gd name="adj2" fmla="val 84999"/>
                  <a:gd name="adj3" fmla="val 16667"/>
                </a:avLst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13" name="직선 연결선 112"/>
            <p:cNvCxnSpPr/>
            <p:nvPr/>
          </p:nvCxnSpPr>
          <p:spPr>
            <a:xfrm>
              <a:off x="3173526" y="2853712"/>
              <a:ext cx="90562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직사각형 113"/>
            <p:cNvSpPr/>
            <p:nvPr/>
          </p:nvSpPr>
          <p:spPr>
            <a:xfrm>
              <a:off x="3147372" y="2554632"/>
              <a:ext cx="99258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이</a:t>
              </a:r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론체계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grpSp>
          <p:nvGrpSpPr>
            <p:cNvPr id="116" name="그룹 185"/>
            <p:cNvGrpSpPr/>
            <p:nvPr/>
          </p:nvGrpSpPr>
          <p:grpSpPr>
            <a:xfrm>
              <a:off x="4811717" y="2463540"/>
              <a:ext cx="497436" cy="407316"/>
              <a:chOff x="2062287" y="1164308"/>
              <a:chExt cx="497436" cy="407316"/>
            </a:xfrm>
            <a:solidFill>
              <a:srgbClr val="8CDB0B"/>
            </a:solidFill>
          </p:grpSpPr>
          <p:sp>
            <p:nvSpPr>
              <p:cNvPr id="117" name="순서도: 지연 116"/>
              <p:cNvSpPr/>
              <p:nvPr/>
            </p:nvSpPr>
            <p:spPr>
              <a:xfrm rot="16200000">
                <a:off x="2281228" y="1293128"/>
                <a:ext cx="204786" cy="352205"/>
              </a:xfrm>
              <a:prstGeom prst="flowChartDelay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8" name="타원 117"/>
              <p:cNvSpPr/>
              <p:nvPr/>
            </p:nvSpPr>
            <p:spPr>
              <a:xfrm>
                <a:off x="2267744" y="1220564"/>
                <a:ext cx="232569" cy="232569"/>
              </a:xfrm>
              <a:prstGeom prst="ellipse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9" name="모서리가 둥근 사각형 설명선 118"/>
              <p:cNvSpPr/>
              <p:nvPr/>
            </p:nvSpPr>
            <p:spPr>
              <a:xfrm>
                <a:off x="2062287" y="1164308"/>
                <a:ext cx="289471" cy="168275"/>
              </a:xfrm>
              <a:prstGeom prst="wedgeRoundRectCallout">
                <a:avLst>
                  <a:gd name="adj1" fmla="val -11215"/>
                  <a:gd name="adj2" fmla="val 84999"/>
                  <a:gd name="adj3" fmla="val 16667"/>
                </a:avLst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20" name="직선 연결선 119"/>
            <p:cNvCxnSpPr/>
            <p:nvPr/>
          </p:nvCxnSpPr>
          <p:spPr>
            <a:xfrm>
              <a:off x="5333766" y="2853712"/>
              <a:ext cx="90562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직사각형 120"/>
            <p:cNvSpPr/>
            <p:nvPr/>
          </p:nvSpPr>
          <p:spPr>
            <a:xfrm>
              <a:off x="5307612" y="2554632"/>
              <a:ext cx="99258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신념체계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47" name="직사각형 146"/>
            <p:cNvSpPr/>
            <p:nvPr/>
          </p:nvSpPr>
          <p:spPr>
            <a:xfrm>
              <a:off x="4015299" y="4920695"/>
              <a:ext cx="7873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pitchFamily="34" charset="0"/>
                </a:rPr>
                <a:t>갈등</a:t>
              </a:r>
              <a:endPara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pitchFamily="34" charset="0"/>
              </a:endParaRPr>
            </a:p>
          </p:txBody>
        </p:sp>
        <p:cxnSp>
          <p:nvCxnSpPr>
            <p:cNvPr id="148" name="직선 연결선 147"/>
            <p:cNvCxnSpPr/>
            <p:nvPr/>
          </p:nvCxnSpPr>
          <p:spPr>
            <a:xfrm>
              <a:off x="2267744" y="2680873"/>
              <a:ext cx="0" cy="1292324"/>
            </a:xfrm>
            <a:prstGeom prst="line">
              <a:avLst/>
            </a:prstGeom>
            <a:ln w="12700">
              <a:gradFill>
                <a:gsLst>
                  <a:gs pos="0">
                    <a:schemeClr val="bg1"/>
                  </a:gs>
                  <a:gs pos="34000">
                    <a:schemeClr val="tx1">
                      <a:lumMod val="50000"/>
                      <a:lumOff val="50000"/>
                    </a:schemeClr>
                  </a:gs>
                  <a:gs pos="7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직선 연결선 148"/>
            <p:cNvCxnSpPr/>
            <p:nvPr/>
          </p:nvCxnSpPr>
          <p:spPr>
            <a:xfrm>
              <a:off x="4427984" y="2680873"/>
              <a:ext cx="0" cy="1292324"/>
            </a:xfrm>
            <a:prstGeom prst="line">
              <a:avLst/>
            </a:prstGeom>
            <a:ln w="12700">
              <a:gradFill>
                <a:gsLst>
                  <a:gs pos="0">
                    <a:schemeClr val="bg1"/>
                  </a:gs>
                  <a:gs pos="34000">
                    <a:schemeClr val="tx1">
                      <a:lumMod val="50000"/>
                      <a:lumOff val="50000"/>
                    </a:schemeClr>
                  </a:gs>
                  <a:gs pos="7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2" name="그룹 185"/>
            <p:cNvGrpSpPr/>
            <p:nvPr/>
          </p:nvGrpSpPr>
          <p:grpSpPr>
            <a:xfrm>
              <a:off x="6621061" y="2457464"/>
              <a:ext cx="497436" cy="407316"/>
              <a:chOff x="2062287" y="1164308"/>
              <a:chExt cx="497436" cy="407316"/>
            </a:xfrm>
            <a:solidFill>
              <a:srgbClr val="8CDB0B"/>
            </a:solidFill>
          </p:grpSpPr>
          <p:sp>
            <p:nvSpPr>
              <p:cNvPr id="153" name="순서도: 지연 152"/>
              <p:cNvSpPr/>
              <p:nvPr/>
            </p:nvSpPr>
            <p:spPr>
              <a:xfrm rot="16200000">
                <a:off x="2281228" y="1293128"/>
                <a:ext cx="204786" cy="352205"/>
              </a:xfrm>
              <a:prstGeom prst="flowChartDelay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4" name="타원 153"/>
              <p:cNvSpPr/>
              <p:nvPr/>
            </p:nvSpPr>
            <p:spPr>
              <a:xfrm>
                <a:off x="2267744" y="1220564"/>
                <a:ext cx="232569" cy="232569"/>
              </a:xfrm>
              <a:prstGeom prst="ellipse">
                <a:avLst/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6" name="모서리가 둥근 사각형 설명선 155"/>
              <p:cNvSpPr/>
              <p:nvPr/>
            </p:nvSpPr>
            <p:spPr>
              <a:xfrm>
                <a:off x="2062287" y="1164308"/>
                <a:ext cx="289471" cy="168275"/>
              </a:xfrm>
              <a:prstGeom prst="wedgeRoundRectCallout">
                <a:avLst>
                  <a:gd name="adj1" fmla="val -11215"/>
                  <a:gd name="adj2" fmla="val 84999"/>
                  <a:gd name="adj3" fmla="val 16667"/>
                </a:avLst>
              </a:prstGeom>
              <a:grpFill/>
              <a:ln w="1905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57" name="직선 연결선 156"/>
            <p:cNvCxnSpPr/>
            <p:nvPr/>
          </p:nvCxnSpPr>
          <p:spPr>
            <a:xfrm>
              <a:off x="7143110" y="2847636"/>
              <a:ext cx="90562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" name="직사각형 157"/>
            <p:cNvSpPr/>
            <p:nvPr/>
          </p:nvSpPr>
          <p:spPr>
            <a:xfrm>
              <a:off x="7015967" y="2548556"/>
              <a:ext cx="119455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이데올로기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cxnSp>
          <p:nvCxnSpPr>
            <p:cNvPr id="159" name="직선 연결선 158"/>
            <p:cNvCxnSpPr/>
            <p:nvPr/>
          </p:nvCxnSpPr>
          <p:spPr>
            <a:xfrm>
              <a:off x="6237328" y="2674797"/>
              <a:ext cx="0" cy="1292324"/>
            </a:xfrm>
            <a:prstGeom prst="line">
              <a:avLst/>
            </a:prstGeom>
            <a:ln w="12700">
              <a:gradFill>
                <a:gsLst>
                  <a:gs pos="0">
                    <a:schemeClr val="bg1"/>
                  </a:gs>
                  <a:gs pos="34000">
                    <a:schemeClr val="tx1">
                      <a:lumMod val="50000"/>
                      <a:lumOff val="50000"/>
                    </a:schemeClr>
                  </a:gs>
                  <a:gs pos="73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6760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편견과 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선</a:t>
            </a:r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입견 중심인 우리의 삶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67" name="AutoShape 945"/>
          <p:cNvSpPr>
            <a:spLocks noChangeArrowheads="1"/>
          </p:cNvSpPr>
          <p:nvPr/>
        </p:nvSpPr>
        <p:spPr bwMode="gray">
          <a:xfrm>
            <a:off x="1021792" y="1784350"/>
            <a:ext cx="7086600" cy="492522"/>
          </a:xfrm>
          <a:prstGeom prst="roundRect">
            <a:avLst>
              <a:gd name="adj" fmla="val 50000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dirty="0"/>
          </a:p>
        </p:txBody>
      </p:sp>
      <p:sp>
        <p:nvSpPr>
          <p:cNvPr id="73" name="AutoShape 948"/>
          <p:cNvSpPr>
            <a:spLocks noChangeArrowheads="1"/>
          </p:cNvSpPr>
          <p:nvPr/>
        </p:nvSpPr>
        <p:spPr bwMode="gray">
          <a:xfrm>
            <a:off x="1798270" y="1600200"/>
            <a:ext cx="5535178" cy="5326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10800000" scaled="1"/>
            <a:tileRect/>
          </a:gra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metal">
            <a:bevelT w="101600" h="101600"/>
          </a:sp3d>
        </p:spPr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고정관념으로 본 사회문제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172390376" descr="EMB0000050001f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040" y="2492896"/>
            <a:ext cx="3851920" cy="36911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72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47629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56" y="188640"/>
            <a:ext cx="8627852" cy="936104"/>
          </a:xfrm>
        </p:spPr>
        <p:txBody>
          <a:bodyPr>
            <a:no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/>
            </a:r>
            <a:b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</a:b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어떻게 할 것인가</a:t>
            </a:r>
            <a:r>
              <a: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584240" y="1538504"/>
            <a:ext cx="5958545" cy="4134111"/>
            <a:chOff x="1584240" y="1538504"/>
            <a:chExt cx="5958545" cy="4134111"/>
          </a:xfrm>
        </p:grpSpPr>
        <p:grpSp>
          <p:nvGrpSpPr>
            <p:cNvPr id="7" name="그룹 6"/>
            <p:cNvGrpSpPr/>
            <p:nvPr/>
          </p:nvGrpSpPr>
          <p:grpSpPr>
            <a:xfrm>
              <a:off x="1584240" y="1538504"/>
              <a:ext cx="5958545" cy="4134111"/>
              <a:chOff x="1619672" y="2125792"/>
              <a:chExt cx="5958545" cy="4134111"/>
            </a:xfrm>
          </p:grpSpPr>
          <p:sp>
            <p:nvSpPr>
              <p:cNvPr id="51" name="막힌 원호 50"/>
              <p:cNvSpPr/>
              <p:nvPr/>
            </p:nvSpPr>
            <p:spPr>
              <a:xfrm rot="4019185">
                <a:off x="3740945" y="2216365"/>
                <a:ext cx="3753215" cy="3753212"/>
              </a:xfrm>
              <a:prstGeom prst="blockArc">
                <a:avLst>
                  <a:gd name="adj1" fmla="val 4158322"/>
                  <a:gd name="adj2" fmla="val 6724236"/>
                  <a:gd name="adj3" fmla="val 41204"/>
                </a:avLst>
              </a:prstGeom>
              <a:solidFill>
                <a:srgbClr val="00569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" name="그룹 3"/>
              <p:cNvGrpSpPr/>
              <p:nvPr/>
            </p:nvGrpSpPr>
            <p:grpSpPr>
              <a:xfrm>
                <a:off x="1619672" y="2125792"/>
                <a:ext cx="5958545" cy="4134111"/>
                <a:chOff x="1573611" y="2125792"/>
                <a:chExt cx="5958545" cy="4134111"/>
              </a:xfrm>
            </p:grpSpPr>
            <p:sp>
              <p:nvSpPr>
                <p:cNvPr id="53" name="막힌 원호 52"/>
                <p:cNvSpPr/>
                <p:nvPr/>
              </p:nvSpPr>
              <p:spPr>
                <a:xfrm rot="6645410">
                  <a:off x="3673625" y="2125792"/>
                  <a:ext cx="3753213" cy="3753213"/>
                </a:xfrm>
                <a:prstGeom prst="blockArc">
                  <a:avLst>
                    <a:gd name="adj1" fmla="val 4158322"/>
                    <a:gd name="adj2" fmla="val 6724236"/>
                    <a:gd name="adj3" fmla="val 41204"/>
                  </a:avLst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막힌 원호 48"/>
                <p:cNvSpPr/>
                <p:nvPr/>
              </p:nvSpPr>
              <p:spPr>
                <a:xfrm rot="1210052">
                  <a:off x="3778943" y="2237949"/>
                  <a:ext cx="3753213" cy="3753213"/>
                </a:xfrm>
                <a:prstGeom prst="blockArc">
                  <a:avLst>
                    <a:gd name="adj1" fmla="val 4158322"/>
                    <a:gd name="adj2" fmla="val 6724236"/>
                    <a:gd name="adj3" fmla="val 41204"/>
                  </a:avLst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이등변 삼각형 49"/>
                <p:cNvSpPr/>
                <p:nvPr/>
              </p:nvSpPr>
              <p:spPr>
                <a:xfrm rot="19104484">
                  <a:off x="4610957" y="4701865"/>
                  <a:ext cx="593321" cy="471042"/>
                </a:xfrm>
                <a:prstGeom prst="triangle">
                  <a:avLst/>
                </a:prstGeom>
                <a:solidFill>
                  <a:srgbClr val="1AAA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" name="Freeform 11"/>
                <p:cNvSpPr>
                  <a:spLocks/>
                </p:cNvSpPr>
                <p:nvPr/>
              </p:nvSpPr>
              <p:spPr bwMode="auto">
                <a:xfrm>
                  <a:off x="5109856" y="5219903"/>
                  <a:ext cx="116189" cy="13031"/>
                </a:xfrm>
                <a:custGeom>
                  <a:avLst/>
                  <a:gdLst/>
                  <a:ahLst/>
                  <a:cxnLst>
                    <a:cxn ang="0">
                      <a:pos x="214" y="0"/>
                    </a:cxn>
                    <a:cxn ang="0">
                      <a:pos x="0" y="0"/>
                    </a:cxn>
                    <a:cxn ang="0">
                      <a:pos x="0" y="24"/>
                    </a:cxn>
                    <a:cxn ang="0">
                      <a:pos x="209" y="24"/>
                    </a:cxn>
                    <a:cxn ang="0">
                      <a:pos x="209" y="24"/>
                    </a:cxn>
                    <a:cxn ang="0">
                      <a:pos x="211" y="11"/>
                    </a:cxn>
                    <a:cxn ang="0">
                      <a:pos x="214" y="0"/>
                    </a:cxn>
                    <a:cxn ang="0">
                      <a:pos x="214" y="0"/>
                    </a:cxn>
                  </a:cxnLst>
                  <a:rect l="0" t="0" r="r" b="b"/>
                  <a:pathLst>
                    <a:path w="214" h="24">
                      <a:moveTo>
                        <a:pt x="214" y="0"/>
                      </a:moveTo>
                      <a:lnTo>
                        <a:pt x="0" y="0"/>
                      </a:lnTo>
                      <a:lnTo>
                        <a:pt x="0" y="24"/>
                      </a:lnTo>
                      <a:lnTo>
                        <a:pt x="209" y="24"/>
                      </a:lnTo>
                      <a:lnTo>
                        <a:pt x="209" y="24"/>
                      </a:lnTo>
                      <a:lnTo>
                        <a:pt x="211" y="11"/>
                      </a:lnTo>
                      <a:lnTo>
                        <a:pt x="214" y="0"/>
                      </a:lnTo>
                      <a:lnTo>
                        <a:pt x="21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4" name="Freeform 12"/>
                <p:cNvSpPr>
                  <a:spLocks/>
                </p:cNvSpPr>
                <p:nvPr/>
              </p:nvSpPr>
              <p:spPr bwMode="auto">
                <a:xfrm>
                  <a:off x="5046875" y="5178639"/>
                  <a:ext cx="318164" cy="266585"/>
                </a:xfrm>
                <a:custGeom>
                  <a:avLst/>
                  <a:gdLst/>
                  <a:ahLst/>
                  <a:cxnLst>
                    <a:cxn ang="0">
                      <a:pos x="548" y="420"/>
                    </a:cxn>
                    <a:cxn ang="0">
                      <a:pos x="546" y="426"/>
                    </a:cxn>
                    <a:cxn ang="0">
                      <a:pos x="542" y="438"/>
                    </a:cxn>
                    <a:cxn ang="0">
                      <a:pos x="533" y="446"/>
                    </a:cxn>
                    <a:cxn ang="0">
                      <a:pos x="522" y="452"/>
                    </a:cxn>
                    <a:cxn ang="0">
                      <a:pos x="70" y="452"/>
                    </a:cxn>
                    <a:cxn ang="0">
                      <a:pos x="64" y="452"/>
                    </a:cxn>
                    <a:cxn ang="0">
                      <a:pos x="53" y="446"/>
                    </a:cxn>
                    <a:cxn ang="0">
                      <a:pos x="44" y="438"/>
                    </a:cxn>
                    <a:cxn ang="0">
                      <a:pos x="39" y="426"/>
                    </a:cxn>
                    <a:cxn ang="0">
                      <a:pos x="39" y="206"/>
                    </a:cxn>
                    <a:cxn ang="0">
                      <a:pos x="39" y="199"/>
                    </a:cxn>
                    <a:cxn ang="0">
                      <a:pos x="44" y="187"/>
                    </a:cxn>
                    <a:cxn ang="0">
                      <a:pos x="53" y="179"/>
                    </a:cxn>
                    <a:cxn ang="0">
                      <a:pos x="64" y="175"/>
                    </a:cxn>
                    <a:cxn ang="0">
                      <a:pos x="329" y="175"/>
                    </a:cxn>
                    <a:cxn ang="0">
                      <a:pos x="325" y="155"/>
                    </a:cxn>
                    <a:cxn ang="0">
                      <a:pos x="83" y="136"/>
                    </a:cxn>
                    <a:cxn ang="0">
                      <a:pos x="352" y="26"/>
                    </a:cxn>
                    <a:cxn ang="0">
                      <a:pos x="362" y="12"/>
                    </a:cxn>
                    <a:cxn ang="0">
                      <a:pos x="56" y="0"/>
                    </a:cxn>
                    <a:cxn ang="0">
                      <a:pos x="56" y="137"/>
                    </a:cxn>
                    <a:cxn ang="0">
                      <a:pos x="34" y="146"/>
                    </a:cxn>
                    <a:cxn ang="0">
                      <a:pos x="16" y="162"/>
                    </a:cxn>
                    <a:cxn ang="0">
                      <a:pos x="4" y="182"/>
                    </a:cxn>
                    <a:cxn ang="0">
                      <a:pos x="0" y="206"/>
                    </a:cxn>
                    <a:cxn ang="0">
                      <a:pos x="0" y="420"/>
                    </a:cxn>
                    <a:cxn ang="0">
                      <a:pos x="6" y="448"/>
                    </a:cxn>
                    <a:cxn ang="0">
                      <a:pos x="20" y="471"/>
                    </a:cxn>
                    <a:cxn ang="0">
                      <a:pos x="43" y="485"/>
                    </a:cxn>
                    <a:cxn ang="0">
                      <a:pos x="70" y="491"/>
                    </a:cxn>
                    <a:cxn ang="0">
                      <a:pos x="515" y="491"/>
                    </a:cxn>
                    <a:cxn ang="0">
                      <a:pos x="543" y="485"/>
                    </a:cxn>
                    <a:cxn ang="0">
                      <a:pos x="565" y="471"/>
                    </a:cxn>
                    <a:cxn ang="0">
                      <a:pos x="580" y="448"/>
                    </a:cxn>
                    <a:cxn ang="0">
                      <a:pos x="586" y="420"/>
                    </a:cxn>
                    <a:cxn ang="0">
                      <a:pos x="548" y="298"/>
                    </a:cxn>
                  </a:cxnLst>
                  <a:rect l="0" t="0" r="r" b="b"/>
                  <a:pathLst>
                    <a:path w="586" h="491">
                      <a:moveTo>
                        <a:pt x="548" y="298"/>
                      </a:moveTo>
                      <a:lnTo>
                        <a:pt x="548" y="420"/>
                      </a:lnTo>
                      <a:lnTo>
                        <a:pt x="548" y="420"/>
                      </a:lnTo>
                      <a:lnTo>
                        <a:pt x="546" y="426"/>
                      </a:lnTo>
                      <a:lnTo>
                        <a:pt x="545" y="432"/>
                      </a:lnTo>
                      <a:lnTo>
                        <a:pt x="542" y="438"/>
                      </a:lnTo>
                      <a:lnTo>
                        <a:pt x="538" y="442"/>
                      </a:lnTo>
                      <a:lnTo>
                        <a:pt x="533" y="446"/>
                      </a:lnTo>
                      <a:lnTo>
                        <a:pt x="528" y="449"/>
                      </a:lnTo>
                      <a:lnTo>
                        <a:pt x="522" y="452"/>
                      </a:lnTo>
                      <a:lnTo>
                        <a:pt x="515" y="452"/>
                      </a:lnTo>
                      <a:lnTo>
                        <a:pt x="70" y="452"/>
                      </a:lnTo>
                      <a:lnTo>
                        <a:pt x="70" y="452"/>
                      </a:lnTo>
                      <a:lnTo>
                        <a:pt x="64" y="452"/>
                      </a:lnTo>
                      <a:lnTo>
                        <a:pt x="57" y="449"/>
                      </a:lnTo>
                      <a:lnTo>
                        <a:pt x="53" y="446"/>
                      </a:lnTo>
                      <a:lnTo>
                        <a:pt x="47" y="442"/>
                      </a:lnTo>
                      <a:lnTo>
                        <a:pt x="44" y="438"/>
                      </a:lnTo>
                      <a:lnTo>
                        <a:pt x="42" y="432"/>
                      </a:lnTo>
                      <a:lnTo>
                        <a:pt x="39" y="426"/>
                      </a:lnTo>
                      <a:lnTo>
                        <a:pt x="39" y="420"/>
                      </a:lnTo>
                      <a:lnTo>
                        <a:pt x="39" y="206"/>
                      </a:lnTo>
                      <a:lnTo>
                        <a:pt x="39" y="206"/>
                      </a:lnTo>
                      <a:lnTo>
                        <a:pt x="39" y="199"/>
                      </a:lnTo>
                      <a:lnTo>
                        <a:pt x="42" y="193"/>
                      </a:lnTo>
                      <a:lnTo>
                        <a:pt x="44" y="187"/>
                      </a:lnTo>
                      <a:lnTo>
                        <a:pt x="47" y="183"/>
                      </a:lnTo>
                      <a:lnTo>
                        <a:pt x="53" y="179"/>
                      </a:lnTo>
                      <a:lnTo>
                        <a:pt x="57" y="176"/>
                      </a:lnTo>
                      <a:lnTo>
                        <a:pt x="64" y="175"/>
                      </a:lnTo>
                      <a:lnTo>
                        <a:pt x="70" y="175"/>
                      </a:lnTo>
                      <a:lnTo>
                        <a:pt x="329" y="175"/>
                      </a:lnTo>
                      <a:lnTo>
                        <a:pt x="329" y="175"/>
                      </a:lnTo>
                      <a:lnTo>
                        <a:pt x="325" y="155"/>
                      </a:lnTo>
                      <a:lnTo>
                        <a:pt x="322" y="136"/>
                      </a:lnTo>
                      <a:lnTo>
                        <a:pt x="83" y="136"/>
                      </a:lnTo>
                      <a:lnTo>
                        <a:pt x="83" y="26"/>
                      </a:lnTo>
                      <a:lnTo>
                        <a:pt x="352" y="26"/>
                      </a:lnTo>
                      <a:lnTo>
                        <a:pt x="352" y="26"/>
                      </a:lnTo>
                      <a:lnTo>
                        <a:pt x="362" y="12"/>
                      </a:lnTo>
                      <a:lnTo>
                        <a:pt x="375" y="0"/>
                      </a:lnTo>
                      <a:lnTo>
                        <a:pt x="56" y="0"/>
                      </a:lnTo>
                      <a:lnTo>
                        <a:pt x="56" y="137"/>
                      </a:lnTo>
                      <a:lnTo>
                        <a:pt x="56" y="137"/>
                      </a:lnTo>
                      <a:lnTo>
                        <a:pt x="44" y="140"/>
                      </a:lnTo>
                      <a:lnTo>
                        <a:pt x="34" y="146"/>
                      </a:lnTo>
                      <a:lnTo>
                        <a:pt x="24" y="153"/>
                      </a:lnTo>
                      <a:lnTo>
                        <a:pt x="16" y="162"/>
                      </a:lnTo>
                      <a:lnTo>
                        <a:pt x="9" y="170"/>
                      </a:lnTo>
                      <a:lnTo>
                        <a:pt x="4" y="182"/>
                      </a:lnTo>
                      <a:lnTo>
                        <a:pt x="1" y="193"/>
                      </a:lnTo>
                      <a:lnTo>
                        <a:pt x="0" y="206"/>
                      </a:lnTo>
                      <a:lnTo>
                        <a:pt x="0" y="420"/>
                      </a:lnTo>
                      <a:lnTo>
                        <a:pt x="0" y="420"/>
                      </a:lnTo>
                      <a:lnTo>
                        <a:pt x="1" y="435"/>
                      </a:lnTo>
                      <a:lnTo>
                        <a:pt x="6" y="448"/>
                      </a:lnTo>
                      <a:lnTo>
                        <a:pt x="11" y="459"/>
                      </a:lnTo>
                      <a:lnTo>
                        <a:pt x="20" y="471"/>
                      </a:lnTo>
                      <a:lnTo>
                        <a:pt x="31" y="479"/>
                      </a:lnTo>
                      <a:lnTo>
                        <a:pt x="43" y="485"/>
                      </a:lnTo>
                      <a:lnTo>
                        <a:pt x="56" y="489"/>
                      </a:lnTo>
                      <a:lnTo>
                        <a:pt x="70" y="491"/>
                      </a:lnTo>
                      <a:lnTo>
                        <a:pt x="515" y="491"/>
                      </a:lnTo>
                      <a:lnTo>
                        <a:pt x="515" y="491"/>
                      </a:lnTo>
                      <a:lnTo>
                        <a:pt x="529" y="489"/>
                      </a:lnTo>
                      <a:lnTo>
                        <a:pt x="543" y="485"/>
                      </a:lnTo>
                      <a:lnTo>
                        <a:pt x="555" y="479"/>
                      </a:lnTo>
                      <a:lnTo>
                        <a:pt x="565" y="471"/>
                      </a:lnTo>
                      <a:lnTo>
                        <a:pt x="573" y="459"/>
                      </a:lnTo>
                      <a:lnTo>
                        <a:pt x="580" y="448"/>
                      </a:lnTo>
                      <a:lnTo>
                        <a:pt x="585" y="435"/>
                      </a:lnTo>
                      <a:lnTo>
                        <a:pt x="586" y="420"/>
                      </a:lnTo>
                      <a:lnTo>
                        <a:pt x="586" y="365"/>
                      </a:lnTo>
                      <a:lnTo>
                        <a:pt x="548" y="2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5" name="Freeform 13"/>
                <p:cNvSpPr>
                  <a:spLocks noEditPoints="1"/>
                </p:cNvSpPr>
                <p:nvPr/>
              </p:nvSpPr>
              <p:spPr bwMode="auto">
                <a:xfrm>
                  <a:off x="5230932" y="5162351"/>
                  <a:ext cx="166683" cy="166140"/>
                </a:xfrm>
                <a:custGeom>
                  <a:avLst/>
                  <a:gdLst/>
                  <a:ahLst/>
                  <a:cxnLst>
                    <a:cxn ang="0">
                      <a:pos x="139" y="306"/>
                    </a:cxn>
                    <a:cxn ang="0">
                      <a:pos x="94" y="295"/>
                    </a:cxn>
                    <a:cxn ang="0">
                      <a:pos x="57" y="272"/>
                    </a:cxn>
                    <a:cxn ang="0">
                      <a:pos x="27" y="239"/>
                    </a:cxn>
                    <a:cxn ang="0">
                      <a:pos x="7" y="199"/>
                    </a:cxn>
                    <a:cxn ang="0">
                      <a:pos x="0" y="153"/>
                    </a:cxn>
                    <a:cxn ang="0">
                      <a:pos x="4" y="122"/>
                    </a:cxn>
                    <a:cxn ang="0">
                      <a:pos x="18" y="80"/>
                    </a:cxn>
                    <a:cxn ang="0">
                      <a:pos x="46" y="44"/>
                    </a:cxn>
                    <a:cxn ang="0">
                      <a:pos x="81" y="19"/>
                    </a:cxn>
                    <a:cxn ang="0">
                      <a:pos x="123" y="3"/>
                    </a:cxn>
                    <a:cxn ang="0">
                      <a:pos x="154" y="0"/>
                    </a:cxn>
                    <a:cxn ang="0">
                      <a:pos x="200" y="6"/>
                    </a:cxn>
                    <a:cxn ang="0">
                      <a:pos x="240" y="26"/>
                    </a:cxn>
                    <a:cxn ang="0">
                      <a:pos x="273" y="56"/>
                    </a:cxn>
                    <a:cxn ang="0">
                      <a:pos x="296" y="93"/>
                    </a:cxn>
                    <a:cxn ang="0">
                      <a:pos x="307" y="137"/>
                    </a:cxn>
                    <a:cxn ang="0">
                      <a:pos x="307" y="169"/>
                    </a:cxn>
                    <a:cxn ang="0">
                      <a:pos x="296" y="213"/>
                    </a:cxn>
                    <a:cxn ang="0">
                      <a:pos x="273" y="250"/>
                    </a:cxn>
                    <a:cxn ang="0">
                      <a:pos x="240" y="280"/>
                    </a:cxn>
                    <a:cxn ang="0">
                      <a:pos x="200" y="300"/>
                    </a:cxn>
                    <a:cxn ang="0">
                      <a:pos x="154" y="306"/>
                    </a:cxn>
                    <a:cxn ang="0">
                      <a:pos x="154" y="42"/>
                    </a:cxn>
                    <a:cxn ang="0">
                      <a:pos x="120" y="46"/>
                    </a:cxn>
                    <a:cxn ang="0">
                      <a:pos x="91" y="60"/>
                    </a:cxn>
                    <a:cxn ang="0">
                      <a:pos x="67" y="82"/>
                    </a:cxn>
                    <a:cxn ang="0">
                      <a:pos x="50" y="110"/>
                    </a:cxn>
                    <a:cxn ang="0">
                      <a:pos x="43" y="142"/>
                    </a:cxn>
                    <a:cxn ang="0">
                      <a:pos x="43" y="165"/>
                    </a:cxn>
                    <a:cxn ang="0">
                      <a:pos x="50" y="197"/>
                    </a:cxn>
                    <a:cxn ang="0">
                      <a:pos x="67" y="225"/>
                    </a:cxn>
                    <a:cxn ang="0">
                      <a:pos x="91" y="246"/>
                    </a:cxn>
                    <a:cxn ang="0">
                      <a:pos x="120" y="260"/>
                    </a:cxn>
                    <a:cxn ang="0">
                      <a:pos x="154" y="266"/>
                    </a:cxn>
                    <a:cxn ang="0">
                      <a:pos x="177" y="263"/>
                    </a:cxn>
                    <a:cxn ang="0">
                      <a:pos x="207" y="252"/>
                    </a:cxn>
                    <a:cxn ang="0">
                      <a:pos x="233" y="233"/>
                    </a:cxn>
                    <a:cxn ang="0">
                      <a:pos x="253" y="206"/>
                    </a:cxn>
                    <a:cxn ang="0">
                      <a:pos x="264" y="176"/>
                    </a:cxn>
                    <a:cxn ang="0">
                      <a:pos x="266" y="153"/>
                    </a:cxn>
                    <a:cxn ang="0">
                      <a:pos x="262" y="120"/>
                    </a:cxn>
                    <a:cxn ang="0">
                      <a:pos x="247" y="90"/>
                    </a:cxn>
                    <a:cxn ang="0">
                      <a:pos x="226" y="66"/>
                    </a:cxn>
                    <a:cxn ang="0">
                      <a:pos x="197" y="50"/>
                    </a:cxn>
                    <a:cxn ang="0">
                      <a:pos x="166" y="42"/>
                    </a:cxn>
                  </a:cxnLst>
                  <a:rect l="0" t="0" r="r" b="b"/>
                  <a:pathLst>
                    <a:path w="307" h="306">
                      <a:moveTo>
                        <a:pt x="154" y="306"/>
                      </a:moveTo>
                      <a:lnTo>
                        <a:pt x="154" y="306"/>
                      </a:lnTo>
                      <a:lnTo>
                        <a:pt x="139" y="306"/>
                      </a:lnTo>
                      <a:lnTo>
                        <a:pt x="123" y="303"/>
                      </a:lnTo>
                      <a:lnTo>
                        <a:pt x="109" y="300"/>
                      </a:lnTo>
                      <a:lnTo>
                        <a:pt x="94" y="295"/>
                      </a:lnTo>
                      <a:lnTo>
                        <a:pt x="81" y="288"/>
                      </a:lnTo>
                      <a:lnTo>
                        <a:pt x="69" y="280"/>
                      </a:lnTo>
                      <a:lnTo>
                        <a:pt x="57" y="272"/>
                      </a:lnTo>
                      <a:lnTo>
                        <a:pt x="46" y="262"/>
                      </a:lnTo>
                      <a:lnTo>
                        <a:pt x="36" y="250"/>
                      </a:lnTo>
                      <a:lnTo>
                        <a:pt x="27" y="239"/>
                      </a:lnTo>
                      <a:lnTo>
                        <a:pt x="18" y="226"/>
                      </a:lnTo>
                      <a:lnTo>
                        <a:pt x="13" y="213"/>
                      </a:lnTo>
                      <a:lnTo>
                        <a:pt x="7" y="199"/>
                      </a:lnTo>
                      <a:lnTo>
                        <a:pt x="4" y="185"/>
                      </a:lnTo>
                      <a:lnTo>
                        <a:pt x="1" y="169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1" y="137"/>
                      </a:lnTo>
                      <a:lnTo>
                        <a:pt x="4" y="122"/>
                      </a:lnTo>
                      <a:lnTo>
                        <a:pt x="7" y="107"/>
                      </a:lnTo>
                      <a:lnTo>
                        <a:pt x="13" y="93"/>
                      </a:lnTo>
                      <a:lnTo>
                        <a:pt x="18" y="80"/>
                      </a:lnTo>
                      <a:lnTo>
                        <a:pt x="27" y="67"/>
                      </a:lnTo>
                      <a:lnTo>
                        <a:pt x="36" y="56"/>
                      </a:lnTo>
                      <a:lnTo>
                        <a:pt x="46" y="44"/>
                      </a:lnTo>
                      <a:lnTo>
                        <a:pt x="57" y="34"/>
                      </a:lnTo>
                      <a:lnTo>
                        <a:pt x="69" y="26"/>
                      </a:lnTo>
                      <a:lnTo>
                        <a:pt x="81" y="19"/>
                      </a:lnTo>
                      <a:lnTo>
                        <a:pt x="94" y="12"/>
                      </a:lnTo>
                      <a:lnTo>
                        <a:pt x="109" y="6"/>
                      </a:lnTo>
                      <a:lnTo>
                        <a:pt x="123" y="3"/>
                      </a:lnTo>
                      <a:lnTo>
                        <a:pt x="139" y="0"/>
                      </a:lnTo>
                      <a:lnTo>
                        <a:pt x="154" y="0"/>
                      </a:lnTo>
                      <a:lnTo>
                        <a:pt x="154" y="0"/>
                      </a:lnTo>
                      <a:lnTo>
                        <a:pt x="170" y="0"/>
                      </a:lnTo>
                      <a:lnTo>
                        <a:pt x="184" y="3"/>
                      </a:lnTo>
                      <a:lnTo>
                        <a:pt x="200" y="6"/>
                      </a:lnTo>
                      <a:lnTo>
                        <a:pt x="214" y="12"/>
                      </a:lnTo>
                      <a:lnTo>
                        <a:pt x="227" y="19"/>
                      </a:lnTo>
                      <a:lnTo>
                        <a:pt x="240" y="26"/>
                      </a:lnTo>
                      <a:lnTo>
                        <a:pt x="252" y="34"/>
                      </a:lnTo>
                      <a:lnTo>
                        <a:pt x="263" y="44"/>
                      </a:lnTo>
                      <a:lnTo>
                        <a:pt x="273" y="56"/>
                      </a:lnTo>
                      <a:lnTo>
                        <a:pt x="282" y="67"/>
                      </a:lnTo>
                      <a:lnTo>
                        <a:pt x="289" y="80"/>
                      </a:lnTo>
                      <a:lnTo>
                        <a:pt x="296" y="93"/>
                      </a:lnTo>
                      <a:lnTo>
                        <a:pt x="300" y="107"/>
                      </a:lnTo>
                      <a:lnTo>
                        <a:pt x="304" y="122"/>
                      </a:lnTo>
                      <a:lnTo>
                        <a:pt x="307" y="137"/>
                      </a:lnTo>
                      <a:lnTo>
                        <a:pt x="307" y="153"/>
                      </a:lnTo>
                      <a:lnTo>
                        <a:pt x="307" y="153"/>
                      </a:lnTo>
                      <a:lnTo>
                        <a:pt x="307" y="169"/>
                      </a:lnTo>
                      <a:lnTo>
                        <a:pt x="304" y="185"/>
                      </a:lnTo>
                      <a:lnTo>
                        <a:pt x="300" y="199"/>
                      </a:lnTo>
                      <a:lnTo>
                        <a:pt x="296" y="213"/>
                      </a:lnTo>
                      <a:lnTo>
                        <a:pt x="289" y="226"/>
                      </a:lnTo>
                      <a:lnTo>
                        <a:pt x="282" y="239"/>
                      </a:lnTo>
                      <a:lnTo>
                        <a:pt x="273" y="250"/>
                      </a:lnTo>
                      <a:lnTo>
                        <a:pt x="263" y="262"/>
                      </a:lnTo>
                      <a:lnTo>
                        <a:pt x="252" y="272"/>
                      </a:lnTo>
                      <a:lnTo>
                        <a:pt x="240" y="280"/>
                      </a:lnTo>
                      <a:lnTo>
                        <a:pt x="227" y="288"/>
                      </a:lnTo>
                      <a:lnTo>
                        <a:pt x="214" y="295"/>
                      </a:lnTo>
                      <a:lnTo>
                        <a:pt x="200" y="300"/>
                      </a:lnTo>
                      <a:lnTo>
                        <a:pt x="184" y="303"/>
                      </a:lnTo>
                      <a:lnTo>
                        <a:pt x="170" y="306"/>
                      </a:lnTo>
                      <a:lnTo>
                        <a:pt x="154" y="306"/>
                      </a:lnTo>
                      <a:lnTo>
                        <a:pt x="154" y="306"/>
                      </a:lnTo>
                      <a:close/>
                      <a:moveTo>
                        <a:pt x="154" y="42"/>
                      </a:moveTo>
                      <a:lnTo>
                        <a:pt x="154" y="42"/>
                      </a:lnTo>
                      <a:lnTo>
                        <a:pt x="143" y="42"/>
                      </a:lnTo>
                      <a:lnTo>
                        <a:pt x="131" y="43"/>
                      </a:lnTo>
                      <a:lnTo>
                        <a:pt x="120" y="46"/>
                      </a:lnTo>
                      <a:lnTo>
                        <a:pt x="110" y="50"/>
                      </a:lnTo>
                      <a:lnTo>
                        <a:pt x="100" y="54"/>
                      </a:lnTo>
                      <a:lnTo>
                        <a:pt x="91" y="60"/>
                      </a:lnTo>
                      <a:lnTo>
                        <a:pt x="83" y="66"/>
                      </a:lnTo>
                      <a:lnTo>
                        <a:pt x="74" y="75"/>
                      </a:lnTo>
                      <a:lnTo>
                        <a:pt x="67" y="82"/>
                      </a:lnTo>
                      <a:lnTo>
                        <a:pt x="61" y="90"/>
                      </a:lnTo>
                      <a:lnTo>
                        <a:pt x="56" y="100"/>
                      </a:lnTo>
                      <a:lnTo>
                        <a:pt x="50" y="110"/>
                      </a:lnTo>
                      <a:lnTo>
                        <a:pt x="47" y="120"/>
                      </a:lnTo>
                      <a:lnTo>
                        <a:pt x="44" y="130"/>
                      </a:lnTo>
                      <a:lnTo>
                        <a:pt x="43" y="142"/>
                      </a:lnTo>
                      <a:lnTo>
                        <a:pt x="41" y="153"/>
                      </a:lnTo>
                      <a:lnTo>
                        <a:pt x="41" y="153"/>
                      </a:lnTo>
                      <a:lnTo>
                        <a:pt x="43" y="165"/>
                      </a:lnTo>
                      <a:lnTo>
                        <a:pt x="44" y="176"/>
                      </a:lnTo>
                      <a:lnTo>
                        <a:pt x="47" y="186"/>
                      </a:lnTo>
                      <a:lnTo>
                        <a:pt x="50" y="197"/>
                      </a:lnTo>
                      <a:lnTo>
                        <a:pt x="56" y="206"/>
                      </a:lnTo>
                      <a:lnTo>
                        <a:pt x="61" y="216"/>
                      </a:lnTo>
                      <a:lnTo>
                        <a:pt x="67" y="225"/>
                      </a:lnTo>
                      <a:lnTo>
                        <a:pt x="74" y="233"/>
                      </a:lnTo>
                      <a:lnTo>
                        <a:pt x="83" y="240"/>
                      </a:lnTo>
                      <a:lnTo>
                        <a:pt x="91" y="246"/>
                      </a:lnTo>
                      <a:lnTo>
                        <a:pt x="100" y="252"/>
                      </a:lnTo>
                      <a:lnTo>
                        <a:pt x="110" y="256"/>
                      </a:lnTo>
                      <a:lnTo>
                        <a:pt x="120" y="260"/>
                      </a:lnTo>
                      <a:lnTo>
                        <a:pt x="131" y="263"/>
                      </a:lnTo>
                      <a:lnTo>
                        <a:pt x="143" y="265"/>
                      </a:lnTo>
                      <a:lnTo>
                        <a:pt x="154" y="266"/>
                      </a:lnTo>
                      <a:lnTo>
                        <a:pt x="154" y="266"/>
                      </a:lnTo>
                      <a:lnTo>
                        <a:pt x="166" y="265"/>
                      </a:lnTo>
                      <a:lnTo>
                        <a:pt x="177" y="263"/>
                      </a:lnTo>
                      <a:lnTo>
                        <a:pt x="187" y="260"/>
                      </a:lnTo>
                      <a:lnTo>
                        <a:pt x="197" y="256"/>
                      </a:lnTo>
                      <a:lnTo>
                        <a:pt x="207" y="252"/>
                      </a:lnTo>
                      <a:lnTo>
                        <a:pt x="217" y="246"/>
                      </a:lnTo>
                      <a:lnTo>
                        <a:pt x="226" y="240"/>
                      </a:lnTo>
                      <a:lnTo>
                        <a:pt x="233" y="233"/>
                      </a:lnTo>
                      <a:lnTo>
                        <a:pt x="240" y="225"/>
                      </a:lnTo>
                      <a:lnTo>
                        <a:pt x="247" y="216"/>
                      </a:lnTo>
                      <a:lnTo>
                        <a:pt x="253" y="206"/>
                      </a:lnTo>
                      <a:lnTo>
                        <a:pt x="257" y="197"/>
                      </a:lnTo>
                      <a:lnTo>
                        <a:pt x="262" y="186"/>
                      </a:lnTo>
                      <a:lnTo>
                        <a:pt x="264" y="176"/>
                      </a:lnTo>
                      <a:lnTo>
                        <a:pt x="266" y="165"/>
                      </a:lnTo>
                      <a:lnTo>
                        <a:pt x="266" y="153"/>
                      </a:lnTo>
                      <a:lnTo>
                        <a:pt x="266" y="153"/>
                      </a:lnTo>
                      <a:lnTo>
                        <a:pt x="266" y="142"/>
                      </a:lnTo>
                      <a:lnTo>
                        <a:pt x="264" y="130"/>
                      </a:lnTo>
                      <a:lnTo>
                        <a:pt x="262" y="120"/>
                      </a:lnTo>
                      <a:lnTo>
                        <a:pt x="257" y="110"/>
                      </a:lnTo>
                      <a:lnTo>
                        <a:pt x="253" y="100"/>
                      </a:lnTo>
                      <a:lnTo>
                        <a:pt x="247" y="90"/>
                      </a:lnTo>
                      <a:lnTo>
                        <a:pt x="240" y="82"/>
                      </a:lnTo>
                      <a:lnTo>
                        <a:pt x="233" y="75"/>
                      </a:lnTo>
                      <a:lnTo>
                        <a:pt x="226" y="66"/>
                      </a:lnTo>
                      <a:lnTo>
                        <a:pt x="217" y="60"/>
                      </a:lnTo>
                      <a:lnTo>
                        <a:pt x="207" y="54"/>
                      </a:lnTo>
                      <a:lnTo>
                        <a:pt x="197" y="50"/>
                      </a:lnTo>
                      <a:lnTo>
                        <a:pt x="187" y="46"/>
                      </a:lnTo>
                      <a:lnTo>
                        <a:pt x="177" y="43"/>
                      </a:lnTo>
                      <a:lnTo>
                        <a:pt x="166" y="42"/>
                      </a:lnTo>
                      <a:lnTo>
                        <a:pt x="154" y="42"/>
                      </a:lnTo>
                      <a:lnTo>
                        <a:pt x="154" y="4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14"/>
                <p:cNvSpPr>
                  <a:spLocks/>
                </p:cNvSpPr>
                <p:nvPr/>
              </p:nvSpPr>
              <p:spPr bwMode="auto">
                <a:xfrm>
                  <a:off x="5345493" y="5302973"/>
                  <a:ext cx="71668" cy="99359"/>
                </a:xfrm>
                <a:custGeom>
                  <a:avLst/>
                  <a:gdLst/>
                  <a:ahLst/>
                  <a:cxnLst>
                    <a:cxn ang="0">
                      <a:pos x="129" y="144"/>
                    </a:cxn>
                    <a:cxn ang="0">
                      <a:pos x="129" y="144"/>
                    </a:cxn>
                    <a:cxn ang="0">
                      <a:pos x="131" y="149"/>
                    </a:cxn>
                    <a:cxn ang="0">
                      <a:pos x="132" y="153"/>
                    </a:cxn>
                    <a:cxn ang="0">
                      <a:pos x="132" y="157"/>
                    </a:cxn>
                    <a:cxn ang="0">
                      <a:pos x="131" y="163"/>
                    </a:cxn>
                    <a:cxn ang="0">
                      <a:pos x="128" y="167"/>
                    </a:cxn>
                    <a:cxn ang="0">
                      <a:pos x="125" y="171"/>
                    </a:cxn>
                    <a:cxn ang="0">
                      <a:pos x="121" y="176"/>
                    </a:cxn>
                    <a:cxn ang="0">
                      <a:pos x="115" y="179"/>
                    </a:cxn>
                    <a:cxn ang="0">
                      <a:pos x="115" y="179"/>
                    </a:cxn>
                    <a:cxn ang="0">
                      <a:pos x="115" y="179"/>
                    </a:cxn>
                    <a:cxn ang="0">
                      <a:pos x="111" y="181"/>
                    </a:cxn>
                    <a:cxn ang="0">
                      <a:pos x="105" y="183"/>
                    </a:cxn>
                    <a:cxn ang="0">
                      <a:pos x="99" y="183"/>
                    </a:cxn>
                    <a:cxn ang="0">
                      <a:pos x="93" y="183"/>
                    </a:cxn>
                    <a:cxn ang="0">
                      <a:pos x="89" y="181"/>
                    </a:cxn>
                    <a:cxn ang="0">
                      <a:pos x="85" y="180"/>
                    </a:cxn>
                    <a:cxn ang="0">
                      <a:pos x="81" y="177"/>
                    </a:cxn>
                    <a:cxn ang="0">
                      <a:pos x="78" y="173"/>
                    </a:cxn>
                    <a:cxn ang="0">
                      <a:pos x="2" y="40"/>
                    </a:cxn>
                    <a:cxn ang="0">
                      <a:pos x="2" y="40"/>
                    </a:cxn>
                    <a:cxn ang="0">
                      <a:pos x="0" y="36"/>
                    </a:cxn>
                    <a:cxn ang="0">
                      <a:pos x="0" y="31"/>
                    </a:cxn>
                    <a:cxn ang="0">
                      <a:pos x="0" y="26"/>
                    </a:cxn>
                    <a:cxn ang="0">
                      <a:pos x="2" y="21"/>
                    </a:cxn>
                    <a:cxn ang="0">
                      <a:pos x="3" y="17"/>
                    </a:cxn>
                    <a:cxn ang="0">
                      <a:pos x="8" y="13"/>
                    </a:cxn>
                    <a:cxn ang="0">
                      <a:pos x="12" y="9"/>
                    </a:cxn>
                    <a:cxn ang="0">
                      <a:pos x="16" y="6"/>
                    </a:cxn>
                    <a:cxn ang="0">
                      <a:pos x="16" y="6"/>
                    </a:cxn>
                    <a:cxn ang="0">
                      <a:pos x="16" y="6"/>
                    </a:cxn>
                    <a:cxn ang="0">
                      <a:pos x="22" y="3"/>
                    </a:cxn>
                    <a:cxn ang="0">
                      <a:pos x="28" y="1"/>
                    </a:cxn>
                    <a:cxn ang="0">
                      <a:pos x="32" y="0"/>
                    </a:cxn>
                    <a:cxn ang="0">
                      <a:pos x="38" y="1"/>
                    </a:cxn>
                    <a:cxn ang="0">
                      <a:pos x="42" y="3"/>
                    </a:cxn>
                    <a:cxn ang="0">
                      <a:pos x="46" y="4"/>
                    </a:cxn>
                    <a:cxn ang="0">
                      <a:pos x="51" y="7"/>
                    </a:cxn>
                    <a:cxn ang="0">
                      <a:pos x="53" y="11"/>
                    </a:cxn>
                    <a:cxn ang="0">
                      <a:pos x="129" y="144"/>
                    </a:cxn>
                  </a:cxnLst>
                  <a:rect l="0" t="0" r="r" b="b"/>
                  <a:pathLst>
                    <a:path w="132" h="183">
                      <a:moveTo>
                        <a:pt x="129" y="144"/>
                      </a:moveTo>
                      <a:lnTo>
                        <a:pt x="129" y="144"/>
                      </a:lnTo>
                      <a:lnTo>
                        <a:pt x="131" y="149"/>
                      </a:lnTo>
                      <a:lnTo>
                        <a:pt x="132" y="153"/>
                      </a:lnTo>
                      <a:lnTo>
                        <a:pt x="132" y="157"/>
                      </a:lnTo>
                      <a:lnTo>
                        <a:pt x="131" y="163"/>
                      </a:lnTo>
                      <a:lnTo>
                        <a:pt x="128" y="167"/>
                      </a:lnTo>
                      <a:lnTo>
                        <a:pt x="125" y="171"/>
                      </a:lnTo>
                      <a:lnTo>
                        <a:pt x="121" y="176"/>
                      </a:lnTo>
                      <a:lnTo>
                        <a:pt x="115" y="179"/>
                      </a:lnTo>
                      <a:lnTo>
                        <a:pt x="115" y="179"/>
                      </a:lnTo>
                      <a:lnTo>
                        <a:pt x="115" y="179"/>
                      </a:lnTo>
                      <a:lnTo>
                        <a:pt x="111" y="181"/>
                      </a:lnTo>
                      <a:lnTo>
                        <a:pt x="105" y="183"/>
                      </a:lnTo>
                      <a:lnTo>
                        <a:pt x="99" y="183"/>
                      </a:lnTo>
                      <a:lnTo>
                        <a:pt x="93" y="183"/>
                      </a:lnTo>
                      <a:lnTo>
                        <a:pt x="89" y="181"/>
                      </a:lnTo>
                      <a:lnTo>
                        <a:pt x="85" y="180"/>
                      </a:lnTo>
                      <a:lnTo>
                        <a:pt x="81" y="177"/>
                      </a:lnTo>
                      <a:lnTo>
                        <a:pt x="78" y="173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36"/>
                      </a:lnTo>
                      <a:lnTo>
                        <a:pt x="0" y="31"/>
                      </a:lnTo>
                      <a:lnTo>
                        <a:pt x="0" y="26"/>
                      </a:lnTo>
                      <a:lnTo>
                        <a:pt x="2" y="21"/>
                      </a:lnTo>
                      <a:lnTo>
                        <a:pt x="3" y="17"/>
                      </a:lnTo>
                      <a:lnTo>
                        <a:pt x="8" y="13"/>
                      </a:lnTo>
                      <a:lnTo>
                        <a:pt x="12" y="9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22" y="3"/>
                      </a:lnTo>
                      <a:lnTo>
                        <a:pt x="28" y="1"/>
                      </a:lnTo>
                      <a:lnTo>
                        <a:pt x="32" y="0"/>
                      </a:lnTo>
                      <a:lnTo>
                        <a:pt x="38" y="1"/>
                      </a:lnTo>
                      <a:lnTo>
                        <a:pt x="42" y="3"/>
                      </a:lnTo>
                      <a:lnTo>
                        <a:pt x="46" y="4"/>
                      </a:lnTo>
                      <a:lnTo>
                        <a:pt x="51" y="7"/>
                      </a:lnTo>
                      <a:lnTo>
                        <a:pt x="53" y="11"/>
                      </a:lnTo>
                      <a:lnTo>
                        <a:pt x="129" y="14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15"/>
                <p:cNvSpPr>
                  <a:spLocks/>
                </p:cNvSpPr>
                <p:nvPr/>
              </p:nvSpPr>
              <p:spPr bwMode="auto">
                <a:xfrm>
                  <a:off x="5274367" y="5234019"/>
                  <a:ext cx="80898" cy="19003"/>
                </a:xfrm>
                <a:custGeom>
                  <a:avLst/>
                  <a:gdLst/>
                  <a:ahLst/>
                  <a:cxnLst>
                    <a:cxn ang="0">
                      <a:pos x="149" y="17"/>
                    </a:cxn>
                    <a:cxn ang="0">
                      <a:pos x="149" y="17"/>
                    </a:cxn>
                    <a:cxn ang="0">
                      <a:pos x="147" y="24"/>
                    </a:cxn>
                    <a:cxn ang="0">
                      <a:pos x="143" y="30"/>
                    </a:cxn>
                    <a:cxn ang="0">
                      <a:pos x="137" y="34"/>
                    </a:cxn>
                    <a:cxn ang="0">
                      <a:pos x="130" y="35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11" y="34"/>
                    </a:cxn>
                    <a:cxn ang="0">
                      <a:pos x="6" y="30"/>
                    </a:cxn>
                    <a:cxn ang="0">
                      <a:pos x="1" y="24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1" y="11"/>
                    </a:cxn>
                    <a:cxn ang="0">
                      <a:pos x="6" y="5"/>
                    </a:cxn>
                    <a:cxn ang="0">
                      <a:pos x="11" y="1"/>
                    </a:cxn>
                    <a:cxn ang="0">
                      <a:pos x="19" y="0"/>
                    </a:cxn>
                    <a:cxn ang="0">
                      <a:pos x="130" y="0"/>
                    </a:cxn>
                    <a:cxn ang="0">
                      <a:pos x="130" y="0"/>
                    </a:cxn>
                    <a:cxn ang="0">
                      <a:pos x="137" y="1"/>
                    </a:cxn>
                    <a:cxn ang="0">
                      <a:pos x="143" y="5"/>
                    </a:cxn>
                    <a:cxn ang="0">
                      <a:pos x="147" y="11"/>
                    </a:cxn>
                    <a:cxn ang="0">
                      <a:pos x="149" y="17"/>
                    </a:cxn>
                    <a:cxn ang="0">
                      <a:pos x="149" y="17"/>
                    </a:cxn>
                  </a:cxnLst>
                  <a:rect l="0" t="0" r="r" b="b"/>
                  <a:pathLst>
                    <a:path w="149" h="35">
                      <a:moveTo>
                        <a:pt x="149" y="17"/>
                      </a:moveTo>
                      <a:lnTo>
                        <a:pt x="149" y="17"/>
                      </a:lnTo>
                      <a:lnTo>
                        <a:pt x="147" y="24"/>
                      </a:lnTo>
                      <a:lnTo>
                        <a:pt x="143" y="30"/>
                      </a:lnTo>
                      <a:lnTo>
                        <a:pt x="137" y="34"/>
                      </a:lnTo>
                      <a:lnTo>
                        <a:pt x="130" y="35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11" y="34"/>
                      </a:lnTo>
                      <a:lnTo>
                        <a:pt x="6" y="30"/>
                      </a:lnTo>
                      <a:lnTo>
                        <a:pt x="1" y="24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1" y="11"/>
                      </a:lnTo>
                      <a:lnTo>
                        <a:pt x="6" y="5"/>
                      </a:lnTo>
                      <a:lnTo>
                        <a:pt x="11" y="1"/>
                      </a:lnTo>
                      <a:lnTo>
                        <a:pt x="19" y="0"/>
                      </a:lnTo>
                      <a:lnTo>
                        <a:pt x="130" y="0"/>
                      </a:lnTo>
                      <a:lnTo>
                        <a:pt x="130" y="0"/>
                      </a:lnTo>
                      <a:lnTo>
                        <a:pt x="137" y="1"/>
                      </a:lnTo>
                      <a:lnTo>
                        <a:pt x="143" y="5"/>
                      </a:lnTo>
                      <a:lnTo>
                        <a:pt x="147" y="11"/>
                      </a:lnTo>
                      <a:lnTo>
                        <a:pt x="149" y="17"/>
                      </a:lnTo>
                      <a:lnTo>
                        <a:pt x="149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16"/>
                <p:cNvSpPr>
                  <a:spLocks/>
                </p:cNvSpPr>
                <p:nvPr/>
              </p:nvSpPr>
              <p:spPr bwMode="auto">
                <a:xfrm>
                  <a:off x="5304772" y="5203615"/>
                  <a:ext cx="20089" cy="79813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18" y="0"/>
                    </a:cxn>
                    <a:cxn ang="0">
                      <a:pos x="25" y="1"/>
                    </a:cxn>
                    <a:cxn ang="0">
                      <a:pos x="31" y="4"/>
                    </a:cxn>
                    <a:cxn ang="0">
                      <a:pos x="35" y="10"/>
                    </a:cxn>
                    <a:cxn ang="0">
                      <a:pos x="37" y="17"/>
                    </a:cxn>
                    <a:cxn ang="0">
                      <a:pos x="37" y="130"/>
                    </a:cxn>
                    <a:cxn ang="0">
                      <a:pos x="37" y="130"/>
                    </a:cxn>
                    <a:cxn ang="0">
                      <a:pos x="35" y="136"/>
                    </a:cxn>
                    <a:cxn ang="0">
                      <a:pos x="31" y="141"/>
                    </a:cxn>
                    <a:cxn ang="0">
                      <a:pos x="25" y="146"/>
                    </a:cxn>
                    <a:cxn ang="0">
                      <a:pos x="18" y="147"/>
                    </a:cxn>
                    <a:cxn ang="0">
                      <a:pos x="18" y="147"/>
                    </a:cxn>
                    <a:cxn ang="0">
                      <a:pos x="18" y="147"/>
                    </a:cxn>
                    <a:cxn ang="0">
                      <a:pos x="11" y="146"/>
                    </a:cxn>
                    <a:cxn ang="0">
                      <a:pos x="5" y="141"/>
                    </a:cxn>
                    <a:cxn ang="0">
                      <a:pos x="1" y="136"/>
                    </a:cxn>
                    <a:cxn ang="0">
                      <a:pos x="0" y="130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1" y="10"/>
                    </a:cxn>
                    <a:cxn ang="0">
                      <a:pos x="5" y="4"/>
                    </a:cxn>
                    <a:cxn ang="0">
                      <a:pos x="11" y="1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37" h="147">
                      <a:moveTo>
                        <a:pt x="18" y="0"/>
                      </a:moveTo>
                      <a:lnTo>
                        <a:pt x="18" y="0"/>
                      </a:lnTo>
                      <a:lnTo>
                        <a:pt x="25" y="1"/>
                      </a:lnTo>
                      <a:lnTo>
                        <a:pt x="31" y="4"/>
                      </a:lnTo>
                      <a:lnTo>
                        <a:pt x="35" y="10"/>
                      </a:lnTo>
                      <a:lnTo>
                        <a:pt x="37" y="17"/>
                      </a:lnTo>
                      <a:lnTo>
                        <a:pt x="37" y="130"/>
                      </a:lnTo>
                      <a:lnTo>
                        <a:pt x="37" y="130"/>
                      </a:lnTo>
                      <a:lnTo>
                        <a:pt x="35" y="136"/>
                      </a:lnTo>
                      <a:lnTo>
                        <a:pt x="31" y="141"/>
                      </a:lnTo>
                      <a:lnTo>
                        <a:pt x="25" y="146"/>
                      </a:lnTo>
                      <a:lnTo>
                        <a:pt x="18" y="147"/>
                      </a:lnTo>
                      <a:lnTo>
                        <a:pt x="18" y="147"/>
                      </a:lnTo>
                      <a:lnTo>
                        <a:pt x="18" y="147"/>
                      </a:lnTo>
                      <a:lnTo>
                        <a:pt x="11" y="146"/>
                      </a:lnTo>
                      <a:lnTo>
                        <a:pt x="5" y="141"/>
                      </a:lnTo>
                      <a:lnTo>
                        <a:pt x="1" y="136"/>
                      </a:lnTo>
                      <a:lnTo>
                        <a:pt x="0" y="130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1" y="10"/>
                      </a:lnTo>
                      <a:lnTo>
                        <a:pt x="5" y="4"/>
                      </a:lnTo>
                      <a:lnTo>
                        <a:pt x="11" y="1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6" name="Freeform 59"/>
                <p:cNvSpPr>
                  <a:spLocks noEditPoints="1"/>
                </p:cNvSpPr>
                <p:nvPr/>
              </p:nvSpPr>
              <p:spPr bwMode="auto">
                <a:xfrm>
                  <a:off x="4308507" y="4400137"/>
                  <a:ext cx="269263" cy="252999"/>
                </a:xfrm>
                <a:custGeom>
                  <a:avLst/>
                  <a:gdLst/>
                  <a:ahLst/>
                  <a:cxnLst>
                    <a:cxn ang="0">
                      <a:pos x="437" y="136"/>
                    </a:cxn>
                    <a:cxn ang="0">
                      <a:pos x="383" y="57"/>
                    </a:cxn>
                    <a:cxn ang="0">
                      <a:pos x="290" y="8"/>
                    </a:cxn>
                    <a:cxn ang="0">
                      <a:pos x="201" y="0"/>
                    </a:cxn>
                    <a:cxn ang="0">
                      <a:pos x="98" y="33"/>
                    </a:cxn>
                    <a:cxn ang="0">
                      <a:pos x="27" y="101"/>
                    </a:cxn>
                    <a:cxn ang="0">
                      <a:pos x="0" y="194"/>
                    </a:cxn>
                    <a:cxn ang="0">
                      <a:pos x="14" y="261"/>
                    </a:cxn>
                    <a:cxn ang="0">
                      <a:pos x="64" y="331"/>
                    </a:cxn>
                    <a:cxn ang="0">
                      <a:pos x="143" y="376"/>
                    </a:cxn>
                    <a:cxn ang="0">
                      <a:pos x="211" y="403"/>
                    </a:cxn>
                    <a:cxn ang="0">
                      <a:pos x="311" y="420"/>
                    </a:cxn>
                    <a:cxn ang="0">
                      <a:pos x="383" y="410"/>
                    </a:cxn>
                    <a:cxn ang="0">
                      <a:pos x="314" y="387"/>
                    </a:cxn>
                    <a:cxn ang="0">
                      <a:pos x="347" y="357"/>
                    </a:cxn>
                    <a:cxn ang="0">
                      <a:pos x="407" y="306"/>
                    </a:cxn>
                    <a:cxn ang="0">
                      <a:pos x="441" y="240"/>
                    </a:cxn>
                    <a:cxn ang="0">
                      <a:pos x="226" y="353"/>
                    </a:cxn>
                    <a:cxn ang="0">
                      <a:pos x="154" y="340"/>
                    </a:cxn>
                    <a:cxn ang="0">
                      <a:pos x="84" y="296"/>
                    </a:cxn>
                    <a:cxn ang="0">
                      <a:pos x="45" y="229"/>
                    </a:cxn>
                    <a:cxn ang="0">
                      <a:pos x="45" y="166"/>
                    </a:cxn>
                    <a:cxn ang="0">
                      <a:pos x="84" y="97"/>
                    </a:cxn>
                    <a:cxn ang="0">
                      <a:pos x="154" y="53"/>
                    </a:cxn>
                    <a:cxn ang="0">
                      <a:pos x="226" y="41"/>
                    </a:cxn>
                    <a:cxn ang="0">
                      <a:pos x="313" y="60"/>
                    </a:cxn>
                    <a:cxn ang="0">
                      <a:pos x="377" y="110"/>
                    </a:cxn>
                    <a:cxn ang="0">
                      <a:pos x="407" y="181"/>
                    </a:cxn>
                    <a:cxn ang="0">
                      <a:pos x="400" y="243"/>
                    </a:cxn>
                    <a:cxn ang="0">
                      <a:pos x="354" y="307"/>
                    </a:cxn>
                    <a:cxn ang="0">
                      <a:pos x="280" y="346"/>
                    </a:cxn>
                    <a:cxn ang="0">
                      <a:pos x="131" y="167"/>
                    </a:cxn>
                    <a:cxn ang="0">
                      <a:pos x="113" y="176"/>
                    </a:cxn>
                    <a:cxn ang="0">
                      <a:pos x="104" y="196"/>
                    </a:cxn>
                    <a:cxn ang="0">
                      <a:pos x="117" y="219"/>
                    </a:cxn>
                    <a:cxn ang="0">
                      <a:pos x="137" y="223"/>
                    </a:cxn>
                    <a:cxn ang="0">
                      <a:pos x="157" y="206"/>
                    </a:cxn>
                    <a:cxn ang="0">
                      <a:pos x="157" y="184"/>
                    </a:cxn>
                    <a:cxn ang="0">
                      <a:pos x="137" y="169"/>
                    </a:cxn>
                    <a:cxn ang="0">
                      <a:pos x="214" y="169"/>
                    </a:cxn>
                    <a:cxn ang="0">
                      <a:pos x="194" y="184"/>
                    </a:cxn>
                    <a:cxn ang="0">
                      <a:pos x="194" y="206"/>
                    </a:cxn>
                    <a:cxn ang="0">
                      <a:pos x="214" y="223"/>
                    </a:cxn>
                    <a:cxn ang="0">
                      <a:pos x="236" y="219"/>
                    </a:cxn>
                    <a:cxn ang="0">
                      <a:pos x="248" y="196"/>
                    </a:cxn>
                    <a:cxn ang="0">
                      <a:pos x="240" y="176"/>
                    </a:cxn>
                    <a:cxn ang="0">
                      <a:pos x="220" y="167"/>
                    </a:cxn>
                    <a:cxn ang="0">
                      <a:pos x="293" y="173"/>
                    </a:cxn>
                    <a:cxn ang="0">
                      <a:pos x="280" y="196"/>
                    </a:cxn>
                    <a:cxn ang="0">
                      <a:pos x="288" y="216"/>
                    </a:cxn>
                    <a:cxn ang="0">
                      <a:pos x="308" y="223"/>
                    </a:cxn>
                    <a:cxn ang="0">
                      <a:pos x="331" y="211"/>
                    </a:cxn>
                    <a:cxn ang="0">
                      <a:pos x="336" y="190"/>
                    </a:cxn>
                    <a:cxn ang="0">
                      <a:pos x="318" y="170"/>
                    </a:cxn>
                  </a:cxnLst>
                  <a:rect l="0" t="0" r="r" b="b"/>
                  <a:pathLst>
                    <a:path w="447" h="420">
                      <a:moveTo>
                        <a:pt x="447" y="194"/>
                      </a:moveTo>
                      <a:lnTo>
                        <a:pt x="447" y="194"/>
                      </a:lnTo>
                      <a:lnTo>
                        <a:pt x="447" y="174"/>
                      </a:lnTo>
                      <a:lnTo>
                        <a:pt x="443" y="156"/>
                      </a:lnTo>
                      <a:lnTo>
                        <a:pt x="437" y="136"/>
                      </a:lnTo>
                      <a:lnTo>
                        <a:pt x="430" y="118"/>
                      </a:lnTo>
                      <a:lnTo>
                        <a:pt x="421" y="101"/>
                      </a:lnTo>
                      <a:lnTo>
                        <a:pt x="410" y="86"/>
                      </a:lnTo>
                      <a:lnTo>
                        <a:pt x="397" y="70"/>
                      </a:lnTo>
                      <a:lnTo>
                        <a:pt x="383" y="57"/>
                      </a:lnTo>
                      <a:lnTo>
                        <a:pt x="366" y="44"/>
                      </a:lnTo>
                      <a:lnTo>
                        <a:pt x="348" y="33"/>
                      </a:lnTo>
                      <a:lnTo>
                        <a:pt x="330" y="23"/>
                      </a:lnTo>
                      <a:lnTo>
                        <a:pt x="311" y="14"/>
                      </a:lnTo>
                      <a:lnTo>
                        <a:pt x="290" y="8"/>
                      </a:lnTo>
                      <a:lnTo>
                        <a:pt x="268" y="3"/>
                      </a:lnTo>
                      <a:lnTo>
                        <a:pt x="247" y="0"/>
                      </a:ln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01" y="0"/>
                      </a:lnTo>
                      <a:lnTo>
                        <a:pt x="178" y="3"/>
                      </a:lnTo>
                      <a:lnTo>
                        <a:pt x="157" y="8"/>
                      </a:lnTo>
                      <a:lnTo>
                        <a:pt x="137" y="14"/>
                      </a:lnTo>
                      <a:lnTo>
                        <a:pt x="117" y="23"/>
                      </a:lnTo>
                      <a:lnTo>
                        <a:pt x="98" y="33"/>
                      </a:lnTo>
                      <a:lnTo>
                        <a:pt x="81" y="44"/>
                      </a:lnTo>
                      <a:lnTo>
                        <a:pt x="65" y="57"/>
                      </a:lnTo>
                      <a:lnTo>
                        <a:pt x="51" y="70"/>
                      </a:lnTo>
                      <a:lnTo>
                        <a:pt x="38" y="86"/>
                      </a:lnTo>
                      <a:lnTo>
                        <a:pt x="27" y="101"/>
                      </a:lnTo>
                      <a:lnTo>
                        <a:pt x="18" y="118"/>
                      </a:lnTo>
                      <a:lnTo>
                        <a:pt x="10" y="136"/>
                      </a:lnTo>
                      <a:lnTo>
                        <a:pt x="4" y="156"/>
                      </a:lnTo>
                      <a:lnTo>
                        <a:pt x="1" y="1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1" y="211"/>
                      </a:lnTo>
                      <a:lnTo>
                        <a:pt x="4" y="229"/>
                      </a:lnTo>
                      <a:lnTo>
                        <a:pt x="8" y="246"/>
                      </a:lnTo>
                      <a:lnTo>
                        <a:pt x="14" y="261"/>
                      </a:lnTo>
                      <a:lnTo>
                        <a:pt x="21" y="277"/>
                      </a:lnTo>
                      <a:lnTo>
                        <a:pt x="30" y="291"/>
                      </a:lnTo>
                      <a:lnTo>
                        <a:pt x="40" y="306"/>
                      </a:lnTo>
                      <a:lnTo>
                        <a:pt x="51" y="319"/>
                      </a:lnTo>
                      <a:lnTo>
                        <a:pt x="64" y="331"/>
                      </a:lnTo>
                      <a:lnTo>
                        <a:pt x="78" y="341"/>
                      </a:lnTo>
                      <a:lnTo>
                        <a:pt x="93" y="351"/>
                      </a:lnTo>
                      <a:lnTo>
                        <a:pt x="108" y="362"/>
                      </a:lnTo>
                      <a:lnTo>
                        <a:pt x="125" y="369"/>
                      </a:lnTo>
                      <a:lnTo>
                        <a:pt x="143" y="376"/>
                      </a:lnTo>
                      <a:lnTo>
                        <a:pt x="161" y="382"/>
                      </a:lnTo>
                      <a:lnTo>
                        <a:pt x="180" y="386"/>
                      </a:lnTo>
                      <a:lnTo>
                        <a:pt x="180" y="386"/>
                      </a:lnTo>
                      <a:lnTo>
                        <a:pt x="194" y="394"/>
                      </a:lnTo>
                      <a:lnTo>
                        <a:pt x="211" y="403"/>
                      </a:lnTo>
                      <a:lnTo>
                        <a:pt x="231" y="410"/>
                      </a:lnTo>
                      <a:lnTo>
                        <a:pt x="254" y="416"/>
                      </a:lnTo>
                      <a:lnTo>
                        <a:pt x="281" y="420"/>
                      </a:lnTo>
                      <a:lnTo>
                        <a:pt x="296" y="420"/>
                      </a:lnTo>
                      <a:lnTo>
                        <a:pt x="311" y="420"/>
                      </a:lnTo>
                      <a:lnTo>
                        <a:pt x="328" y="420"/>
                      </a:lnTo>
                      <a:lnTo>
                        <a:pt x="346" y="417"/>
                      </a:lnTo>
                      <a:lnTo>
                        <a:pt x="363" y="414"/>
                      </a:lnTo>
                      <a:lnTo>
                        <a:pt x="383" y="410"/>
                      </a:lnTo>
                      <a:lnTo>
                        <a:pt x="383" y="410"/>
                      </a:lnTo>
                      <a:lnTo>
                        <a:pt x="374" y="409"/>
                      </a:lnTo>
                      <a:lnTo>
                        <a:pt x="353" y="404"/>
                      </a:lnTo>
                      <a:lnTo>
                        <a:pt x="340" y="400"/>
                      </a:lnTo>
                      <a:lnTo>
                        <a:pt x="327" y="394"/>
                      </a:lnTo>
                      <a:lnTo>
                        <a:pt x="314" y="387"/>
                      </a:lnTo>
                      <a:lnTo>
                        <a:pt x="303" y="377"/>
                      </a:lnTo>
                      <a:lnTo>
                        <a:pt x="303" y="377"/>
                      </a:lnTo>
                      <a:lnTo>
                        <a:pt x="318" y="372"/>
                      </a:lnTo>
                      <a:lnTo>
                        <a:pt x="333" y="364"/>
                      </a:lnTo>
                      <a:lnTo>
                        <a:pt x="347" y="357"/>
                      </a:lnTo>
                      <a:lnTo>
                        <a:pt x="361" y="349"/>
                      </a:lnTo>
                      <a:lnTo>
                        <a:pt x="374" y="339"/>
                      </a:lnTo>
                      <a:lnTo>
                        <a:pt x="386" y="329"/>
                      </a:lnTo>
                      <a:lnTo>
                        <a:pt x="397" y="319"/>
                      </a:lnTo>
                      <a:lnTo>
                        <a:pt x="407" y="306"/>
                      </a:lnTo>
                      <a:lnTo>
                        <a:pt x="416" y="294"/>
                      </a:lnTo>
                      <a:lnTo>
                        <a:pt x="424" y="281"/>
                      </a:lnTo>
                      <a:lnTo>
                        <a:pt x="431" y="269"/>
                      </a:lnTo>
                      <a:lnTo>
                        <a:pt x="437" y="254"/>
                      </a:lnTo>
                      <a:lnTo>
                        <a:pt x="441" y="240"/>
                      </a:lnTo>
                      <a:lnTo>
                        <a:pt x="444" y="224"/>
                      </a:lnTo>
                      <a:lnTo>
                        <a:pt x="447" y="210"/>
                      </a:lnTo>
                      <a:lnTo>
                        <a:pt x="447" y="194"/>
                      </a:lnTo>
                      <a:lnTo>
                        <a:pt x="447" y="194"/>
                      </a:lnTo>
                      <a:close/>
                      <a:moveTo>
                        <a:pt x="226" y="353"/>
                      </a:moveTo>
                      <a:lnTo>
                        <a:pt x="226" y="353"/>
                      </a:lnTo>
                      <a:lnTo>
                        <a:pt x="206" y="351"/>
                      </a:lnTo>
                      <a:lnTo>
                        <a:pt x="188" y="350"/>
                      </a:lnTo>
                      <a:lnTo>
                        <a:pt x="170" y="346"/>
                      </a:lnTo>
                      <a:lnTo>
                        <a:pt x="154" y="340"/>
                      </a:lnTo>
                      <a:lnTo>
                        <a:pt x="137" y="334"/>
                      </a:lnTo>
                      <a:lnTo>
                        <a:pt x="123" y="326"/>
                      </a:lnTo>
                      <a:lnTo>
                        <a:pt x="108" y="317"/>
                      </a:lnTo>
                      <a:lnTo>
                        <a:pt x="95" y="307"/>
                      </a:lnTo>
                      <a:lnTo>
                        <a:pt x="84" y="296"/>
                      </a:lnTo>
                      <a:lnTo>
                        <a:pt x="73" y="284"/>
                      </a:lnTo>
                      <a:lnTo>
                        <a:pt x="64" y="271"/>
                      </a:lnTo>
                      <a:lnTo>
                        <a:pt x="55" y="257"/>
                      </a:lnTo>
                      <a:lnTo>
                        <a:pt x="50" y="243"/>
                      </a:lnTo>
                      <a:lnTo>
                        <a:pt x="45" y="229"/>
                      </a:lnTo>
                      <a:lnTo>
                        <a:pt x="43" y="213"/>
                      </a:lnTo>
                      <a:lnTo>
                        <a:pt x="41" y="197"/>
                      </a:lnTo>
                      <a:lnTo>
                        <a:pt x="41" y="197"/>
                      </a:lnTo>
                      <a:lnTo>
                        <a:pt x="43" y="181"/>
                      </a:lnTo>
                      <a:lnTo>
                        <a:pt x="45" y="166"/>
                      </a:lnTo>
                      <a:lnTo>
                        <a:pt x="50" y="150"/>
                      </a:lnTo>
                      <a:lnTo>
                        <a:pt x="55" y="136"/>
                      </a:lnTo>
                      <a:lnTo>
                        <a:pt x="64" y="123"/>
                      </a:lnTo>
                      <a:lnTo>
                        <a:pt x="73" y="110"/>
                      </a:lnTo>
                      <a:lnTo>
                        <a:pt x="84" y="97"/>
                      </a:lnTo>
                      <a:lnTo>
                        <a:pt x="95" y="87"/>
                      </a:lnTo>
                      <a:lnTo>
                        <a:pt x="108" y="77"/>
                      </a:lnTo>
                      <a:lnTo>
                        <a:pt x="123" y="67"/>
                      </a:lnTo>
                      <a:lnTo>
                        <a:pt x="137" y="60"/>
                      </a:lnTo>
                      <a:lnTo>
                        <a:pt x="154" y="53"/>
                      </a:lnTo>
                      <a:lnTo>
                        <a:pt x="170" y="47"/>
                      </a:lnTo>
                      <a:lnTo>
                        <a:pt x="188" y="44"/>
                      </a:lnTo>
                      <a:lnTo>
                        <a:pt x="206" y="41"/>
                      </a:lnTo>
                      <a:lnTo>
                        <a:pt x="226" y="41"/>
                      </a:lnTo>
                      <a:lnTo>
                        <a:pt x="226" y="41"/>
                      </a:lnTo>
                      <a:lnTo>
                        <a:pt x="244" y="41"/>
                      </a:lnTo>
                      <a:lnTo>
                        <a:pt x="261" y="44"/>
                      </a:lnTo>
                      <a:lnTo>
                        <a:pt x="280" y="47"/>
                      </a:lnTo>
                      <a:lnTo>
                        <a:pt x="296" y="53"/>
                      </a:lnTo>
                      <a:lnTo>
                        <a:pt x="313" y="60"/>
                      </a:lnTo>
                      <a:lnTo>
                        <a:pt x="327" y="67"/>
                      </a:lnTo>
                      <a:lnTo>
                        <a:pt x="341" y="77"/>
                      </a:lnTo>
                      <a:lnTo>
                        <a:pt x="354" y="87"/>
                      </a:lnTo>
                      <a:lnTo>
                        <a:pt x="366" y="97"/>
                      </a:lnTo>
                      <a:lnTo>
                        <a:pt x="377" y="110"/>
                      </a:lnTo>
                      <a:lnTo>
                        <a:pt x="386" y="123"/>
                      </a:lnTo>
                      <a:lnTo>
                        <a:pt x="394" y="136"/>
                      </a:lnTo>
                      <a:lnTo>
                        <a:pt x="400" y="150"/>
                      </a:lnTo>
                      <a:lnTo>
                        <a:pt x="404" y="166"/>
                      </a:lnTo>
                      <a:lnTo>
                        <a:pt x="407" y="181"/>
                      </a:lnTo>
                      <a:lnTo>
                        <a:pt x="409" y="197"/>
                      </a:lnTo>
                      <a:lnTo>
                        <a:pt x="409" y="197"/>
                      </a:lnTo>
                      <a:lnTo>
                        <a:pt x="407" y="213"/>
                      </a:lnTo>
                      <a:lnTo>
                        <a:pt x="404" y="229"/>
                      </a:lnTo>
                      <a:lnTo>
                        <a:pt x="400" y="243"/>
                      </a:lnTo>
                      <a:lnTo>
                        <a:pt x="394" y="257"/>
                      </a:lnTo>
                      <a:lnTo>
                        <a:pt x="386" y="271"/>
                      </a:lnTo>
                      <a:lnTo>
                        <a:pt x="377" y="284"/>
                      </a:lnTo>
                      <a:lnTo>
                        <a:pt x="366" y="296"/>
                      </a:lnTo>
                      <a:lnTo>
                        <a:pt x="354" y="307"/>
                      </a:lnTo>
                      <a:lnTo>
                        <a:pt x="341" y="317"/>
                      </a:lnTo>
                      <a:lnTo>
                        <a:pt x="327" y="326"/>
                      </a:lnTo>
                      <a:lnTo>
                        <a:pt x="313" y="334"/>
                      </a:lnTo>
                      <a:lnTo>
                        <a:pt x="296" y="340"/>
                      </a:lnTo>
                      <a:lnTo>
                        <a:pt x="280" y="346"/>
                      </a:lnTo>
                      <a:lnTo>
                        <a:pt x="261" y="350"/>
                      </a:lnTo>
                      <a:lnTo>
                        <a:pt x="244" y="351"/>
                      </a:lnTo>
                      <a:lnTo>
                        <a:pt x="226" y="353"/>
                      </a:lnTo>
                      <a:lnTo>
                        <a:pt x="226" y="353"/>
                      </a:lnTo>
                      <a:close/>
                      <a:moveTo>
                        <a:pt x="131" y="167"/>
                      </a:moveTo>
                      <a:lnTo>
                        <a:pt x="131" y="167"/>
                      </a:lnTo>
                      <a:lnTo>
                        <a:pt x="127" y="169"/>
                      </a:lnTo>
                      <a:lnTo>
                        <a:pt x="121" y="170"/>
                      </a:lnTo>
                      <a:lnTo>
                        <a:pt x="117" y="173"/>
                      </a:lnTo>
                      <a:lnTo>
                        <a:pt x="113" y="176"/>
                      </a:lnTo>
                      <a:lnTo>
                        <a:pt x="108" y="180"/>
                      </a:lnTo>
                      <a:lnTo>
                        <a:pt x="107" y="184"/>
                      </a:lnTo>
                      <a:lnTo>
                        <a:pt x="104" y="190"/>
                      </a:lnTo>
                      <a:lnTo>
                        <a:pt x="104" y="196"/>
                      </a:lnTo>
                      <a:lnTo>
                        <a:pt x="104" y="196"/>
                      </a:lnTo>
                      <a:lnTo>
                        <a:pt x="104" y="201"/>
                      </a:lnTo>
                      <a:lnTo>
                        <a:pt x="107" y="206"/>
                      </a:lnTo>
                      <a:lnTo>
                        <a:pt x="108" y="211"/>
                      </a:lnTo>
                      <a:lnTo>
                        <a:pt x="113" y="216"/>
                      </a:lnTo>
                      <a:lnTo>
                        <a:pt x="117" y="219"/>
                      </a:lnTo>
                      <a:lnTo>
                        <a:pt x="121" y="221"/>
                      </a:lnTo>
                      <a:lnTo>
                        <a:pt x="127" y="223"/>
                      </a:lnTo>
                      <a:lnTo>
                        <a:pt x="131" y="223"/>
                      </a:lnTo>
                      <a:lnTo>
                        <a:pt x="131" y="223"/>
                      </a:lnTo>
                      <a:lnTo>
                        <a:pt x="137" y="223"/>
                      </a:lnTo>
                      <a:lnTo>
                        <a:pt x="143" y="221"/>
                      </a:lnTo>
                      <a:lnTo>
                        <a:pt x="147" y="219"/>
                      </a:lnTo>
                      <a:lnTo>
                        <a:pt x="151" y="216"/>
                      </a:lnTo>
                      <a:lnTo>
                        <a:pt x="155" y="211"/>
                      </a:lnTo>
                      <a:lnTo>
                        <a:pt x="157" y="206"/>
                      </a:lnTo>
                      <a:lnTo>
                        <a:pt x="160" y="201"/>
                      </a:lnTo>
                      <a:lnTo>
                        <a:pt x="160" y="196"/>
                      </a:lnTo>
                      <a:lnTo>
                        <a:pt x="160" y="196"/>
                      </a:lnTo>
                      <a:lnTo>
                        <a:pt x="160" y="190"/>
                      </a:lnTo>
                      <a:lnTo>
                        <a:pt x="157" y="184"/>
                      </a:lnTo>
                      <a:lnTo>
                        <a:pt x="155" y="180"/>
                      </a:lnTo>
                      <a:lnTo>
                        <a:pt x="151" y="176"/>
                      </a:lnTo>
                      <a:lnTo>
                        <a:pt x="147" y="173"/>
                      </a:lnTo>
                      <a:lnTo>
                        <a:pt x="143" y="170"/>
                      </a:lnTo>
                      <a:lnTo>
                        <a:pt x="137" y="169"/>
                      </a:lnTo>
                      <a:lnTo>
                        <a:pt x="131" y="167"/>
                      </a:lnTo>
                      <a:lnTo>
                        <a:pt x="131" y="167"/>
                      </a:lnTo>
                      <a:close/>
                      <a:moveTo>
                        <a:pt x="220" y="167"/>
                      </a:moveTo>
                      <a:lnTo>
                        <a:pt x="220" y="167"/>
                      </a:lnTo>
                      <a:lnTo>
                        <a:pt x="214" y="169"/>
                      </a:lnTo>
                      <a:lnTo>
                        <a:pt x="210" y="170"/>
                      </a:lnTo>
                      <a:lnTo>
                        <a:pt x="204" y="173"/>
                      </a:lnTo>
                      <a:lnTo>
                        <a:pt x="200" y="176"/>
                      </a:lnTo>
                      <a:lnTo>
                        <a:pt x="197" y="180"/>
                      </a:lnTo>
                      <a:lnTo>
                        <a:pt x="194" y="184"/>
                      </a:lnTo>
                      <a:lnTo>
                        <a:pt x="193" y="190"/>
                      </a:lnTo>
                      <a:lnTo>
                        <a:pt x="193" y="196"/>
                      </a:lnTo>
                      <a:lnTo>
                        <a:pt x="193" y="196"/>
                      </a:lnTo>
                      <a:lnTo>
                        <a:pt x="193" y="201"/>
                      </a:lnTo>
                      <a:lnTo>
                        <a:pt x="194" y="206"/>
                      </a:lnTo>
                      <a:lnTo>
                        <a:pt x="197" y="211"/>
                      </a:lnTo>
                      <a:lnTo>
                        <a:pt x="200" y="216"/>
                      </a:lnTo>
                      <a:lnTo>
                        <a:pt x="204" y="219"/>
                      </a:lnTo>
                      <a:lnTo>
                        <a:pt x="210" y="221"/>
                      </a:lnTo>
                      <a:lnTo>
                        <a:pt x="214" y="223"/>
                      </a:lnTo>
                      <a:lnTo>
                        <a:pt x="220" y="223"/>
                      </a:lnTo>
                      <a:lnTo>
                        <a:pt x="220" y="223"/>
                      </a:lnTo>
                      <a:lnTo>
                        <a:pt x="226" y="223"/>
                      </a:lnTo>
                      <a:lnTo>
                        <a:pt x="231" y="221"/>
                      </a:lnTo>
                      <a:lnTo>
                        <a:pt x="236" y="219"/>
                      </a:lnTo>
                      <a:lnTo>
                        <a:pt x="240" y="216"/>
                      </a:lnTo>
                      <a:lnTo>
                        <a:pt x="243" y="211"/>
                      </a:lnTo>
                      <a:lnTo>
                        <a:pt x="246" y="206"/>
                      </a:lnTo>
                      <a:lnTo>
                        <a:pt x="247" y="201"/>
                      </a:lnTo>
                      <a:lnTo>
                        <a:pt x="248" y="196"/>
                      </a:lnTo>
                      <a:lnTo>
                        <a:pt x="248" y="196"/>
                      </a:lnTo>
                      <a:lnTo>
                        <a:pt x="247" y="190"/>
                      </a:lnTo>
                      <a:lnTo>
                        <a:pt x="246" y="184"/>
                      </a:lnTo>
                      <a:lnTo>
                        <a:pt x="243" y="180"/>
                      </a:lnTo>
                      <a:lnTo>
                        <a:pt x="240" y="176"/>
                      </a:lnTo>
                      <a:lnTo>
                        <a:pt x="236" y="173"/>
                      </a:lnTo>
                      <a:lnTo>
                        <a:pt x="231" y="170"/>
                      </a:lnTo>
                      <a:lnTo>
                        <a:pt x="226" y="169"/>
                      </a:lnTo>
                      <a:lnTo>
                        <a:pt x="220" y="167"/>
                      </a:lnTo>
                      <a:lnTo>
                        <a:pt x="220" y="167"/>
                      </a:lnTo>
                      <a:close/>
                      <a:moveTo>
                        <a:pt x="308" y="167"/>
                      </a:moveTo>
                      <a:lnTo>
                        <a:pt x="308" y="167"/>
                      </a:lnTo>
                      <a:lnTo>
                        <a:pt x="303" y="169"/>
                      </a:lnTo>
                      <a:lnTo>
                        <a:pt x="297" y="170"/>
                      </a:lnTo>
                      <a:lnTo>
                        <a:pt x="293" y="173"/>
                      </a:lnTo>
                      <a:lnTo>
                        <a:pt x="288" y="176"/>
                      </a:lnTo>
                      <a:lnTo>
                        <a:pt x="286" y="180"/>
                      </a:lnTo>
                      <a:lnTo>
                        <a:pt x="283" y="184"/>
                      </a:lnTo>
                      <a:lnTo>
                        <a:pt x="281" y="190"/>
                      </a:lnTo>
                      <a:lnTo>
                        <a:pt x="280" y="196"/>
                      </a:lnTo>
                      <a:lnTo>
                        <a:pt x="280" y="196"/>
                      </a:lnTo>
                      <a:lnTo>
                        <a:pt x="281" y="201"/>
                      </a:lnTo>
                      <a:lnTo>
                        <a:pt x="283" y="206"/>
                      </a:lnTo>
                      <a:lnTo>
                        <a:pt x="286" y="211"/>
                      </a:lnTo>
                      <a:lnTo>
                        <a:pt x="288" y="216"/>
                      </a:lnTo>
                      <a:lnTo>
                        <a:pt x="293" y="219"/>
                      </a:lnTo>
                      <a:lnTo>
                        <a:pt x="297" y="221"/>
                      </a:lnTo>
                      <a:lnTo>
                        <a:pt x="303" y="223"/>
                      </a:lnTo>
                      <a:lnTo>
                        <a:pt x="308" y="223"/>
                      </a:lnTo>
                      <a:lnTo>
                        <a:pt x="308" y="223"/>
                      </a:lnTo>
                      <a:lnTo>
                        <a:pt x="314" y="223"/>
                      </a:lnTo>
                      <a:lnTo>
                        <a:pt x="318" y="221"/>
                      </a:lnTo>
                      <a:lnTo>
                        <a:pt x="324" y="219"/>
                      </a:lnTo>
                      <a:lnTo>
                        <a:pt x="328" y="216"/>
                      </a:lnTo>
                      <a:lnTo>
                        <a:pt x="331" y="211"/>
                      </a:lnTo>
                      <a:lnTo>
                        <a:pt x="334" y="206"/>
                      </a:lnTo>
                      <a:lnTo>
                        <a:pt x="336" y="201"/>
                      </a:lnTo>
                      <a:lnTo>
                        <a:pt x="336" y="196"/>
                      </a:lnTo>
                      <a:lnTo>
                        <a:pt x="336" y="196"/>
                      </a:lnTo>
                      <a:lnTo>
                        <a:pt x="336" y="190"/>
                      </a:lnTo>
                      <a:lnTo>
                        <a:pt x="334" y="184"/>
                      </a:lnTo>
                      <a:lnTo>
                        <a:pt x="331" y="180"/>
                      </a:lnTo>
                      <a:lnTo>
                        <a:pt x="328" y="176"/>
                      </a:lnTo>
                      <a:lnTo>
                        <a:pt x="324" y="173"/>
                      </a:lnTo>
                      <a:lnTo>
                        <a:pt x="318" y="170"/>
                      </a:lnTo>
                      <a:lnTo>
                        <a:pt x="314" y="169"/>
                      </a:lnTo>
                      <a:lnTo>
                        <a:pt x="308" y="167"/>
                      </a:lnTo>
                      <a:lnTo>
                        <a:pt x="308" y="16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7" name="Freeform 60"/>
                <p:cNvSpPr>
                  <a:spLocks/>
                </p:cNvSpPr>
                <p:nvPr/>
              </p:nvSpPr>
              <p:spPr bwMode="auto">
                <a:xfrm>
                  <a:off x="4531387" y="4457965"/>
                  <a:ext cx="149992" cy="165052"/>
                </a:xfrm>
                <a:custGeom>
                  <a:avLst/>
                  <a:gdLst/>
                  <a:ahLst/>
                  <a:cxnLst>
                    <a:cxn ang="0">
                      <a:pos x="103" y="0"/>
                    </a:cxn>
                    <a:cxn ang="0">
                      <a:pos x="76" y="2"/>
                    </a:cxn>
                    <a:cxn ang="0">
                      <a:pos x="49" y="10"/>
                    </a:cxn>
                    <a:cxn ang="0">
                      <a:pos x="56" y="35"/>
                    </a:cxn>
                    <a:cxn ang="0">
                      <a:pos x="67" y="31"/>
                    </a:cxn>
                    <a:cxn ang="0">
                      <a:pos x="90" y="27"/>
                    </a:cxn>
                    <a:cxn ang="0">
                      <a:pos x="103" y="27"/>
                    </a:cxn>
                    <a:cxn ang="0">
                      <a:pos x="127" y="28"/>
                    </a:cxn>
                    <a:cxn ang="0">
                      <a:pos x="149" y="34"/>
                    </a:cxn>
                    <a:cxn ang="0">
                      <a:pos x="170" y="44"/>
                    </a:cxn>
                    <a:cxn ang="0">
                      <a:pos x="187" y="57"/>
                    </a:cxn>
                    <a:cxn ang="0">
                      <a:pos x="202" y="71"/>
                    </a:cxn>
                    <a:cxn ang="0">
                      <a:pos x="213" y="88"/>
                    </a:cxn>
                    <a:cxn ang="0">
                      <a:pos x="220" y="108"/>
                    </a:cxn>
                    <a:cxn ang="0">
                      <a:pos x="223" y="128"/>
                    </a:cxn>
                    <a:cxn ang="0">
                      <a:pos x="222" y="140"/>
                    </a:cxn>
                    <a:cxn ang="0">
                      <a:pos x="217" y="160"/>
                    </a:cxn>
                    <a:cxn ang="0">
                      <a:pos x="209" y="177"/>
                    </a:cxn>
                    <a:cxn ang="0">
                      <a:pos x="194" y="194"/>
                    </a:cxn>
                    <a:cxn ang="0">
                      <a:pos x="179" y="207"/>
                    </a:cxn>
                    <a:cxn ang="0">
                      <a:pos x="160" y="218"/>
                    </a:cxn>
                    <a:cxn ang="0">
                      <a:pos x="139" y="225"/>
                    </a:cxn>
                    <a:cxn ang="0">
                      <a:pos x="114" y="230"/>
                    </a:cxn>
                    <a:cxn ang="0">
                      <a:pos x="103" y="231"/>
                    </a:cxn>
                    <a:cxn ang="0">
                      <a:pos x="79" y="228"/>
                    </a:cxn>
                    <a:cxn ang="0">
                      <a:pos x="57" y="223"/>
                    </a:cxn>
                    <a:cxn ang="0">
                      <a:pos x="37" y="214"/>
                    </a:cxn>
                    <a:cxn ang="0">
                      <a:pos x="20" y="203"/>
                    </a:cxn>
                    <a:cxn ang="0">
                      <a:pos x="6" y="221"/>
                    </a:cxn>
                    <a:cxn ang="0">
                      <a:pos x="16" y="228"/>
                    </a:cxn>
                    <a:cxn ang="0">
                      <a:pos x="40" y="241"/>
                    </a:cxn>
                    <a:cxn ang="0">
                      <a:pos x="51" y="245"/>
                    </a:cxn>
                    <a:cxn ang="0">
                      <a:pos x="36" y="257"/>
                    </a:cxn>
                    <a:cxn ang="0">
                      <a:pos x="20" y="264"/>
                    </a:cxn>
                    <a:cxn ang="0">
                      <a:pos x="0" y="267"/>
                    </a:cxn>
                    <a:cxn ang="0">
                      <a:pos x="24" y="273"/>
                    </a:cxn>
                    <a:cxn ang="0">
                      <a:pos x="66" y="274"/>
                    </a:cxn>
                    <a:cxn ang="0">
                      <a:pos x="99" y="267"/>
                    </a:cxn>
                    <a:cxn ang="0">
                      <a:pos x="123" y="257"/>
                    </a:cxn>
                    <a:cxn ang="0">
                      <a:pos x="131" y="251"/>
                    </a:cxn>
                    <a:cxn ang="0">
                      <a:pos x="156" y="245"/>
                    </a:cxn>
                    <a:cxn ang="0">
                      <a:pos x="179" y="235"/>
                    </a:cxn>
                    <a:cxn ang="0">
                      <a:pos x="199" y="223"/>
                    </a:cxn>
                    <a:cxn ang="0">
                      <a:pos x="216" y="208"/>
                    </a:cxn>
                    <a:cxn ang="0">
                      <a:pos x="229" y="190"/>
                    </a:cxn>
                    <a:cxn ang="0">
                      <a:pos x="240" y="171"/>
                    </a:cxn>
                    <a:cxn ang="0">
                      <a:pos x="246" y="150"/>
                    </a:cxn>
                    <a:cxn ang="0">
                      <a:pos x="249" y="127"/>
                    </a:cxn>
                    <a:cxn ang="0">
                      <a:pos x="249" y="114"/>
                    </a:cxn>
                    <a:cxn ang="0">
                      <a:pos x="243" y="90"/>
                    </a:cxn>
                    <a:cxn ang="0">
                      <a:pos x="232" y="67"/>
                    </a:cxn>
                    <a:cxn ang="0">
                      <a:pos x="216" y="47"/>
                    </a:cxn>
                    <a:cxn ang="0">
                      <a:pos x="196" y="30"/>
                    </a:cxn>
                    <a:cxn ang="0">
                      <a:pos x="173" y="15"/>
                    </a:cxn>
                    <a:cxn ang="0">
                      <a:pos x="147" y="5"/>
                    </a:cxn>
                    <a:cxn ang="0">
                      <a:pos x="119" y="1"/>
                    </a:cxn>
                    <a:cxn ang="0">
                      <a:pos x="103" y="0"/>
                    </a:cxn>
                  </a:cxnLst>
                  <a:rect l="0" t="0" r="r" b="b"/>
                  <a:pathLst>
                    <a:path w="249" h="274">
                      <a:moveTo>
                        <a:pt x="103" y="0"/>
                      </a:moveTo>
                      <a:lnTo>
                        <a:pt x="103" y="0"/>
                      </a:lnTo>
                      <a:lnTo>
                        <a:pt x="89" y="1"/>
                      </a:lnTo>
                      <a:lnTo>
                        <a:pt x="76" y="2"/>
                      </a:lnTo>
                      <a:lnTo>
                        <a:pt x="61" y="5"/>
                      </a:lnTo>
                      <a:lnTo>
                        <a:pt x="49" y="10"/>
                      </a:lnTo>
                      <a:lnTo>
                        <a:pt x="49" y="10"/>
                      </a:lnTo>
                      <a:lnTo>
                        <a:pt x="56" y="35"/>
                      </a:lnTo>
                      <a:lnTo>
                        <a:pt x="56" y="35"/>
                      </a:lnTo>
                      <a:lnTo>
                        <a:pt x="67" y="31"/>
                      </a:lnTo>
                      <a:lnTo>
                        <a:pt x="79" y="28"/>
                      </a:lnTo>
                      <a:lnTo>
                        <a:pt x="90" y="27"/>
                      </a:lnTo>
                      <a:lnTo>
                        <a:pt x="103" y="27"/>
                      </a:lnTo>
                      <a:lnTo>
                        <a:pt x="103" y="27"/>
                      </a:lnTo>
                      <a:lnTo>
                        <a:pt x="114" y="27"/>
                      </a:lnTo>
                      <a:lnTo>
                        <a:pt x="127" y="28"/>
                      </a:lnTo>
                      <a:lnTo>
                        <a:pt x="139" y="31"/>
                      </a:lnTo>
                      <a:lnTo>
                        <a:pt x="149" y="34"/>
                      </a:lnTo>
                      <a:lnTo>
                        <a:pt x="160" y="38"/>
                      </a:lnTo>
                      <a:lnTo>
                        <a:pt x="170" y="44"/>
                      </a:lnTo>
                      <a:lnTo>
                        <a:pt x="179" y="50"/>
                      </a:lnTo>
                      <a:lnTo>
                        <a:pt x="187" y="57"/>
                      </a:lnTo>
                      <a:lnTo>
                        <a:pt x="194" y="64"/>
                      </a:lnTo>
                      <a:lnTo>
                        <a:pt x="202" y="71"/>
                      </a:lnTo>
                      <a:lnTo>
                        <a:pt x="209" y="80"/>
                      </a:lnTo>
                      <a:lnTo>
                        <a:pt x="213" y="88"/>
                      </a:lnTo>
                      <a:lnTo>
                        <a:pt x="217" y="98"/>
                      </a:lnTo>
                      <a:lnTo>
                        <a:pt x="220" y="108"/>
                      </a:lnTo>
                      <a:lnTo>
                        <a:pt x="222" y="118"/>
                      </a:lnTo>
                      <a:lnTo>
                        <a:pt x="223" y="128"/>
                      </a:lnTo>
                      <a:lnTo>
                        <a:pt x="223" y="128"/>
                      </a:lnTo>
                      <a:lnTo>
                        <a:pt x="222" y="140"/>
                      </a:lnTo>
                      <a:lnTo>
                        <a:pt x="220" y="150"/>
                      </a:lnTo>
                      <a:lnTo>
                        <a:pt x="217" y="160"/>
                      </a:lnTo>
                      <a:lnTo>
                        <a:pt x="213" y="168"/>
                      </a:lnTo>
                      <a:lnTo>
                        <a:pt x="209" y="177"/>
                      </a:lnTo>
                      <a:lnTo>
                        <a:pt x="202" y="185"/>
                      </a:lnTo>
                      <a:lnTo>
                        <a:pt x="194" y="194"/>
                      </a:lnTo>
                      <a:lnTo>
                        <a:pt x="187" y="201"/>
                      </a:lnTo>
                      <a:lnTo>
                        <a:pt x="179" y="207"/>
                      </a:lnTo>
                      <a:lnTo>
                        <a:pt x="170" y="213"/>
                      </a:lnTo>
                      <a:lnTo>
                        <a:pt x="160" y="218"/>
                      </a:lnTo>
                      <a:lnTo>
                        <a:pt x="149" y="223"/>
                      </a:lnTo>
                      <a:lnTo>
                        <a:pt x="139" y="225"/>
                      </a:lnTo>
                      <a:lnTo>
                        <a:pt x="127" y="228"/>
                      </a:lnTo>
                      <a:lnTo>
                        <a:pt x="114" y="230"/>
                      </a:lnTo>
                      <a:lnTo>
                        <a:pt x="103" y="231"/>
                      </a:lnTo>
                      <a:lnTo>
                        <a:pt x="103" y="231"/>
                      </a:lnTo>
                      <a:lnTo>
                        <a:pt x="91" y="230"/>
                      </a:lnTo>
                      <a:lnTo>
                        <a:pt x="79" y="228"/>
                      </a:lnTo>
                      <a:lnTo>
                        <a:pt x="69" y="227"/>
                      </a:lnTo>
                      <a:lnTo>
                        <a:pt x="57" y="223"/>
                      </a:lnTo>
                      <a:lnTo>
                        <a:pt x="47" y="218"/>
                      </a:lnTo>
                      <a:lnTo>
                        <a:pt x="37" y="214"/>
                      </a:lnTo>
                      <a:lnTo>
                        <a:pt x="29" y="208"/>
                      </a:lnTo>
                      <a:lnTo>
                        <a:pt x="20" y="203"/>
                      </a:lnTo>
                      <a:lnTo>
                        <a:pt x="20" y="203"/>
                      </a:lnTo>
                      <a:lnTo>
                        <a:pt x="6" y="221"/>
                      </a:lnTo>
                      <a:lnTo>
                        <a:pt x="6" y="221"/>
                      </a:lnTo>
                      <a:lnTo>
                        <a:pt x="16" y="228"/>
                      </a:lnTo>
                      <a:lnTo>
                        <a:pt x="27" y="235"/>
                      </a:lnTo>
                      <a:lnTo>
                        <a:pt x="40" y="241"/>
                      </a:lnTo>
                      <a:lnTo>
                        <a:pt x="51" y="245"/>
                      </a:lnTo>
                      <a:lnTo>
                        <a:pt x="51" y="245"/>
                      </a:lnTo>
                      <a:lnTo>
                        <a:pt x="44" y="253"/>
                      </a:lnTo>
                      <a:lnTo>
                        <a:pt x="36" y="257"/>
                      </a:lnTo>
                      <a:lnTo>
                        <a:pt x="27" y="261"/>
                      </a:lnTo>
                      <a:lnTo>
                        <a:pt x="20" y="264"/>
                      </a:lnTo>
                      <a:lnTo>
                        <a:pt x="6" y="267"/>
                      </a:lnTo>
                      <a:lnTo>
                        <a:pt x="0" y="267"/>
                      </a:lnTo>
                      <a:lnTo>
                        <a:pt x="0" y="267"/>
                      </a:lnTo>
                      <a:lnTo>
                        <a:pt x="24" y="273"/>
                      </a:lnTo>
                      <a:lnTo>
                        <a:pt x="46" y="274"/>
                      </a:lnTo>
                      <a:lnTo>
                        <a:pt x="66" y="274"/>
                      </a:lnTo>
                      <a:lnTo>
                        <a:pt x="83" y="271"/>
                      </a:lnTo>
                      <a:lnTo>
                        <a:pt x="99" y="267"/>
                      </a:lnTo>
                      <a:lnTo>
                        <a:pt x="111" y="263"/>
                      </a:lnTo>
                      <a:lnTo>
                        <a:pt x="123" y="257"/>
                      </a:lnTo>
                      <a:lnTo>
                        <a:pt x="131" y="251"/>
                      </a:lnTo>
                      <a:lnTo>
                        <a:pt x="131" y="251"/>
                      </a:lnTo>
                      <a:lnTo>
                        <a:pt x="144" y="248"/>
                      </a:lnTo>
                      <a:lnTo>
                        <a:pt x="156" y="245"/>
                      </a:lnTo>
                      <a:lnTo>
                        <a:pt x="167" y="241"/>
                      </a:lnTo>
                      <a:lnTo>
                        <a:pt x="179" y="235"/>
                      </a:lnTo>
                      <a:lnTo>
                        <a:pt x="189" y="230"/>
                      </a:lnTo>
                      <a:lnTo>
                        <a:pt x="199" y="223"/>
                      </a:lnTo>
                      <a:lnTo>
                        <a:pt x="207" y="215"/>
                      </a:lnTo>
                      <a:lnTo>
                        <a:pt x="216" y="208"/>
                      </a:lnTo>
                      <a:lnTo>
                        <a:pt x="223" y="200"/>
                      </a:lnTo>
                      <a:lnTo>
                        <a:pt x="229" y="190"/>
                      </a:lnTo>
                      <a:lnTo>
                        <a:pt x="236" y="181"/>
                      </a:lnTo>
                      <a:lnTo>
                        <a:pt x="240" y="171"/>
                      </a:lnTo>
                      <a:lnTo>
                        <a:pt x="244" y="160"/>
                      </a:lnTo>
                      <a:lnTo>
                        <a:pt x="246" y="150"/>
                      </a:lnTo>
                      <a:lnTo>
                        <a:pt x="249" y="138"/>
                      </a:lnTo>
                      <a:lnTo>
                        <a:pt x="249" y="127"/>
                      </a:lnTo>
                      <a:lnTo>
                        <a:pt x="249" y="127"/>
                      </a:lnTo>
                      <a:lnTo>
                        <a:pt x="249" y="114"/>
                      </a:lnTo>
                      <a:lnTo>
                        <a:pt x="246" y="101"/>
                      </a:lnTo>
                      <a:lnTo>
                        <a:pt x="243" y="90"/>
                      </a:lnTo>
                      <a:lnTo>
                        <a:pt x="237" y="78"/>
                      </a:lnTo>
                      <a:lnTo>
                        <a:pt x="232" y="67"/>
                      </a:lnTo>
                      <a:lnTo>
                        <a:pt x="224" y="57"/>
                      </a:lnTo>
                      <a:lnTo>
                        <a:pt x="216" y="47"/>
                      </a:lnTo>
                      <a:lnTo>
                        <a:pt x="206" y="37"/>
                      </a:lnTo>
                      <a:lnTo>
                        <a:pt x="196" y="30"/>
                      </a:lnTo>
                      <a:lnTo>
                        <a:pt x="184" y="22"/>
                      </a:lnTo>
                      <a:lnTo>
                        <a:pt x="173" y="15"/>
                      </a:lnTo>
                      <a:lnTo>
                        <a:pt x="160" y="10"/>
                      </a:lnTo>
                      <a:lnTo>
                        <a:pt x="147" y="5"/>
                      </a:lnTo>
                      <a:lnTo>
                        <a:pt x="133" y="2"/>
                      </a:lnTo>
                      <a:lnTo>
                        <a:pt x="119" y="1"/>
                      </a:lnTo>
                      <a:lnTo>
                        <a:pt x="103" y="0"/>
                      </a:lnTo>
                      <a:lnTo>
                        <a:pt x="10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8" name="Freeform 61"/>
                <p:cNvSpPr>
                  <a:spLocks/>
                </p:cNvSpPr>
                <p:nvPr/>
              </p:nvSpPr>
              <p:spPr bwMode="auto">
                <a:xfrm>
                  <a:off x="4559698" y="4524829"/>
                  <a:ext cx="12048" cy="20481"/>
                </a:xfrm>
                <a:custGeom>
                  <a:avLst/>
                  <a:gdLst/>
                  <a:ahLst/>
                  <a:cxnLst>
                    <a:cxn ang="0">
                      <a:pos x="2" y="34"/>
                    </a:cxn>
                    <a:cxn ang="0">
                      <a:pos x="2" y="34"/>
                    </a:cxn>
                    <a:cxn ang="0">
                      <a:pos x="9" y="33"/>
                    </a:cxn>
                    <a:cxn ang="0">
                      <a:pos x="14" y="30"/>
                    </a:cxn>
                    <a:cxn ang="0">
                      <a:pos x="19" y="24"/>
                    </a:cxn>
                    <a:cxn ang="0">
                      <a:pos x="20" y="17"/>
                    </a:cxn>
                    <a:cxn ang="0">
                      <a:pos x="20" y="17"/>
                    </a:cxn>
                    <a:cxn ang="0">
                      <a:pos x="19" y="12"/>
                    </a:cxn>
                    <a:cxn ang="0">
                      <a:pos x="16" y="7"/>
                    </a:cxn>
                    <a:cxn ang="0">
                      <a:pos x="13" y="3"/>
                    </a:cxn>
                    <a:cxn ang="0">
                      <a:pos x="9" y="0"/>
                    </a:cxn>
                    <a:cxn ang="0">
                      <a:pos x="9" y="0"/>
                    </a:cxn>
                    <a:cxn ang="0">
                      <a:pos x="6" y="17"/>
                    </a:cxn>
                    <a:cxn ang="0">
                      <a:pos x="0" y="34"/>
                    </a:cxn>
                    <a:cxn ang="0">
                      <a:pos x="0" y="34"/>
                    </a:cxn>
                    <a:cxn ang="0">
                      <a:pos x="2" y="34"/>
                    </a:cxn>
                    <a:cxn ang="0">
                      <a:pos x="2" y="34"/>
                    </a:cxn>
                  </a:cxnLst>
                  <a:rect l="0" t="0" r="r" b="b"/>
                  <a:pathLst>
                    <a:path w="20" h="34">
                      <a:moveTo>
                        <a:pt x="2" y="34"/>
                      </a:moveTo>
                      <a:lnTo>
                        <a:pt x="2" y="34"/>
                      </a:lnTo>
                      <a:lnTo>
                        <a:pt x="9" y="33"/>
                      </a:lnTo>
                      <a:lnTo>
                        <a:pt x="14" y="30"/>
                      </a:lnTo>
                      <a:lnTo>
                        <a:pt x="19" y="24"/>
                      </a:lnTo>
                      <a:lnTo>
                        <a:pt x="20" y="17"/>
                      </a:lnTo>
                      <a:lnTo>
                        <a:pt x="20" y="17"/>
                      </a:lnTo>
                      <a:lnTo>
                        <a:pt x="19" y="12"/>
                      </a:lnTo>
                      <a:lnTo>
                        <a:pt x="16" y="7"/>
                      </a:lnTo>
                      <a:lnTo>
                        <a:pt x="13" y="3"/>
                      </a:lnTo>
                      <a:lnTo>
                        <a:pt x="9" y="0"/>
                      </a:lnTo>
                      <a:lnTo>
                        <a:pt x="9" y="0"/>
                      </a:lnTo>
                      <a:lnTo>
                        <a:pt x="6" y="17"/>
                      </a:ln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2" y="34"/>
                      </a:lnTo>
                      <a:lnTo>
                        <a:pt x="2" y="3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9" name="Freeform 62"/>
                <p:cNvSpPr>
                  <a:spLocks/>
                </p:cNvSpPr>
                <p:nvPr/>
              </p:nvSpPr>
              <p:spPr bwMode="auto">
                <a:xfrm>
                  <a:off x="4583793" y="4524227"/>
                  <a:ext cx="22288" cy="21083"/>
                </a:xfrm>
                <a:custGeom>
                  <a:avLst/>
                  <a:gdLst/>
                  <a:ahLst/>
                  <a:cxnLst>
                    <a:cxn ang="0">
                      <a:pos x="37" y="18"/>
                    </a:cxn>
                    <a:cxn ang="0">
                      <a:pos x="37" y="18"/>
                    </a:cxn>
                    <a:cxn ang="0">
                      <a:pos x="36" y="11"/>
                    </a:cxn>
                    <a:cxn ang="0">
                      <a:pos x="32" y="5"/>
                    </a:cxn>
                    <a:cxn ang="0">
                      <a:pos x="26" y="1"/>
                    </a:cxn>
                    <a:cxn ang="0">
                      <a:pos x="19" y="0"/>
                    </a:cxn>
                    <a:cxn ang="0">
                      <a:pos x="19" y="0"/>
                    </a:cxn>
                    <a:cxn ang="0">
                      <a:pos x="12" y="1"/>
                    </a:cxn>
                    <a:cxn ang="0">
                      <a:pos x="6" y="5"/>
                    </a:cxn>
                    <a:cxn ang="0">
                      <a:pos x="2" y="11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25"/>
                    </a:cxn>
                    <a:cxn ang="0">
                      <a:pos x="6" y="31"/>
                    </a:cxn>
                    <a:cxn ang="0">
                      <a:pos x="12" y="34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26" y="34"/>
                    </a:cxn>
                    <a:cxn ang="0">
                      <a:pos x="32" y="31"/>
                    </a:cxn>
                    <a:cxn ang="0">
                      <a:pos x="36" y="25"/>
                    </a:cxn>
                    <a:cxn ang="0">
                      <a:pos x="37" y="18"/>
                    </a:cxn>
                    <a:cxn ang="0">
                      <a:pos x="37" y="18"/>
                    </a:cxn>
                  </a:cxnLst>
                  <a:rect l="0" t="0" r="r" b="b"/>
                  <a:pathLst>
                    <a:path w="37" h="35">
                      <a:moveTo>
                        <a:pt x="37" y="18"/>
                      </a:moveTo>
                      <a:lnTo>
                        <a:pt x="37" y="18"/>
                      </a:lnTo>
                      <a:lnTo>
                        <a:pt x="36" y="11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1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5"/>
                      </a:lnTo>
                      <a:lnTo>
                        <a:pt x="6" y="31"/>
                      </a:lnTo>
                      <a:lnTo>
                        <a:pt x="12" y="34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26" y="34"/>
                      </a:lnTo>
                      <a:lnTo>
                        <a:pt x="32" y="31"/>
                      </a:lnTo>
                      <a:lnTo>
                        <a:pt x="36" y="25"/>
                      </a:lnTo>
                      <a:lnTo>
                        <a:pt x="37" y="18"/>
                      </a:lnTo>
                      <a:lnTo>
                        <a:pt x="37" y="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0" name="Freeform 63"/>
                <p:cNvSpPr>
                  <a:spLocks/>
                </p:cNvSpPr>
                <p:nvPr/>
              </p:nvSpPr>
              <p:spPr bwMode="auto">
                <a:xfrm>
                  <a:off x="4618129" y="4524227"/>
                  <a:ext cx="22288" cy="21083"/>
                </a:xfrm>
                <a:custGeom>
                  <a:avLst/>
                  <a:gdLst/>
                  <a:ahLst/>
                  <a:cxnLst>
                    <a:cxn ang="0">
                      <a:pos x="37" y="18"/>
                    </a:cxn>
                    <a:cxn ang="0">
                      <a:pos x="37" y="18"/>
                    </a:cxn>
                    <a:cxn ang="0">
                      <a:pos x="36" y="11"/>
                    </a:cxn>
                    <a:cxn ang="0">
                      <a:pos x="32" y="5"/>
                    </a:cxn>
                    <a:cxn ang="0">
                      <a:pos x="26" y="1"/>
                    </a:cxn>
                    <a:cxn ang="0">
                      <a:pos x="19" y="0"/>
                    </a:cxn>
                    <a:cxn ang="0">
                      <a:pos x="19" y="0"/>
                    </a:cxn>
                    <a:cxn ang="0">
                      <a:pos x="12" y="1"/>
                    </a:cxn>
                    <a:cxn ang="0">
                      <a:pos x="6" y="5"/>
                    </a:cxn>
                    <a:cxn ang="0">
                      <a:pos x="2" y="11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25"/>
                    </a:cxn>
                    <a:cxn ang="0">
                      <a:pos x="6" y="31"/>
                    </a:cxn>
                    <a:cxn ang="0">
                      <a:pos x="12" y="34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26" y="34"/>
                    </a:cxn>
                    <a:cxn ang="0">
                      <a:pos x="32" y="31"/>
                    </a:cxn>
                    <a:cxn ang="0">
                      <a:pos x="36" y="25"/>
                    </a:cxn>
                    <a:cxn ang="0">
                      <a:pos x="37" y="18"/>
                    </a:cxn>
                    <a:cxn ang="0">
                      <a:pos x="37" y="18"/>
                    </a:cxn>
                  </a:cxnLst>
                  <a:rect l="0" t="0" r="r" b="b"/>
                  <a:pathLst>
                    <a:path w="37" h="35">
                      <a:moveTo>
                        <a:pt x="37" y="18"/>
                      </a:moveTo>
                      <a:lnTo>
                        <a:pt x="37" y="18"/>
                      </a:lnTo>
                      <a:lnTo>
                        <a:pt x="36" y="11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1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5"/>
                      </a:lnTo>
                      <a:lnTo>
                        <a:pt x="6" y="31"/>
                      </a:lnTo>
                      <a:lnTo>
                        <a:pt x="12" y="34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26" y="34"/>
                      </a:lnTo>
                      <a:lnTo>
                        <a:pt x="32" y="31"/>
                      </a:lnTo>
                      <a:lnTo>
                        <a:pt x="36" y="25"/>
                      </a:lnTo>
                      <a:lnTo>
                        <a:pt x="37" y="18"/>
                      </a:lnTo>
                      <a:lnTo>
                        <a:pt x="37" y="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1" name="Freeform 79"/>
                <p:cNvSpPr>
                  <a:spLocks noEditPoints="1"/>
                </p:cNvSpPr>
                <p:nvPr/>
              </p:nvSpPr>
              <p:spPr bwMode="auto">
                <a:xfrm>
                  <a:off x="4290219" y="3429000"/>
                  <a:ext cx="313462" cy="270272"/>
                </a:xfrm>
                <a:custGeom>
                  <a:avLst/>
                  <a:gdLst/>
                  <a:ahLst/>
                  <a:cxnLst>
                    <a:cxn ang="0">
                      <a:pos x="393" y="1"/>
                    </a:cxn>
                    <a:cxn ang="0">
                      <a:pos x="366" y="27"/>
                    </a:cxn>
                    <a:cxn ang="0">
                      <a:pos x="367" y="40"/>
                    </a:cxn>
                    <a:cxn ang="0">
                      <a:pos x="420" y="114"/>
                    </a:cxn>
                    <a:cxn ang="0">
                      <a:pos x="430" y="164"/>
                    </a:cxn>
                    <a:cxn ang="0">
                      <a:pos x="410" y="231"/>
                    </a:cxn>
                    <a:cxn ang="0">
                      <a:pos x="367" y="290"/>
                    </a:cxn>
                    <a:cxn ang="0">
                      <a:pos x="369" y="304"/>
                    </a:cxn>
                    <a:cxn ang="0">
                      <a:pos x="403" y="323"/>
                    </a:cxn>
                    <a:cxn ang="0">
                      <a:pos x="424" y="306"/>
                    </a:cxn>
                    <a:cxn ang="0">
                      <a:pos x="469" y="227"/>
                    </a:cxn>
                    <a:cxn ang="0">
                      <a:pos x="479" y="164"/>
                    </a:cxn>
                    <a:cxn ang="0">
                      <a:pos x="462" y="83"/>
                    </a:cxn>
                    <a:cxn ang="0">
                      <a:pos x="403" y="3"/>
                    </a:cxn>
                    <a:cxn ang="0">
                      <a:pos x="333" y="68"/>
                    </a:cxn>
                    <a:cxn ang="0">
                      <a:pos x="316" y="87"/>
                    </a:cxn>
                    <a:cxn ang="0">
                      <a:pos x="336" y="113"/>
                    </a:cxn>
                    <a:cxn ang="0">
                      <a:pos x="353" y="163"/>
                    </a:cxn>
                    <a:cxn ang="0">
                      <a:pos x="323" y="229"/>
                    </a:cxn>
                    <a:cxn ang="0">
                      <a:pos x="317" y="241"/>
                    </a:cxn>
                    <a:cxn ang="0">
                      <a:pos x="334" y="256"/>
                    </a:cxn>
                    <a:cxn ang="0">
                      <a:pos x="356" y="237"/>
                    </a:cxn>
                    <a:cxn ang="0">
                      <a:pos x="382" y="163"/>
                    </a:cxn>
                    <a:cxn ang="0">
                      <a:pos x="369" y="109"/>
                    </a:cxn>
                    <a:cxn ang="0">
                      <a:pos x="337" y="70"/>
                    </a:cxn>
                    <a:cxn ang="0">
                      <a:pos x="207" y="114"/>
                    </a:cxn>
                    <a:cxn ang="0">
                      <a:pos x="183" y="161"/>
                    </a:cxn>
                    <a:cxn ang="0">
                      <a:pos x="190" y="190"/>
                    </a:cxn>
                    <a:cxn ang="0">
                      <a:pos x="210" y="213"/>
                    </a:cxn>
                    <a:cxn ang="0">
                      <a:pos x="214" y="412"/>
                    </a:cxn>
                    <a:cxn ang="0">
                      <a:pos x="266" y="410"/>
                    </a:cxn>
                    <a:cxn ang="0">
                      <a:pos x="267" y="210"/>
                    </a:cxn>
                    <a:cxn ang="0">
                      <a:pos x="291" y="183"/>
                    </a:cxn>
                    <a:cxn ang="0">
                      <a:pos x="294" y="150"/>
                    </a:cxn>
                    <a:cxn ang="0">
                      <a:pos x="261" y="109"/>
                    </a:cxn>
                    <a:cxn ang="0">
                      <a:pos x="48" y="164"/>
                    </a:cxn>
                    <a:cxn ang="0">
                      <a:pos x="67" y="94"/>
                    </a:cxn>
                    <a:cxn ang="0">
                      <a:pos x="110" y="40"/>
                    </a:cxn>
                    <a:cxn ang="0">
                      <a:pos x="111" y="27"/>
                    </a:cxn>
                    <a:cxn ang="0">
                      <a:pos x="83" y="0"/>
                    </a:cxn>
                    <a:cxn ang="0">
                      <a:pos x="48" y="28"/>
                    </a:cxn>
                    <a:cxn ang="0">
                      <a:pos x="6" y="111"/>
                    </a:cxn>
                    <a:cxn ang="0">
                      <a:pos x="0" y="181"/>
                    </a:cxn>
                    <a:cxn ang="0">
                      <a:pos x="20" y="253"/>
                    </a:cxn>
                    <a:cxn ang="0">
                      <a:pos x="67" y="319"/>
                    </a:cxn>
                    <a:cxn ang="0">
                      <a:pos x="86" y="322"/>
                    </a:cxn>
                    <a:cxn ang="0">
                      <a:pos x="111" y="302"/>
                    </a:cxn>
                    <a:cxn ang="0">
                      <a:pos x="100" y="279"/>
                    </a:cxn>
                    <a:cxn ang="0">
                      <a:pos x="54" y="200"/>
                    </a:cxn>
                    <a:cxn ang="0">
                      <a:pos x="160" y="91"/>
                    </a:cxn>
                    <a:cxn ang="0">
                      <a:pos x="161" y="84"/>
                    </a:cxn>
                    <a:cxn ang="0">
                      <a:pos x="140" y="70"/>
                    </a:cxn>
                    <a:cxn ang="0">
                      <a:pos x="110" y="109"/>
                    </a:cxn>
                    <a:cxn ang="0">
                      <a:pos x="97" y="163"/>
                    </a:cxn>
                    <a:cxn ang="0">
                      <a:pos x="121" y="237"/>
                    </a:cxn>
                    <a:cxn ang="0">
                      <a:pos x="143" y="256"/>
                    </a:cxn>
                    <a:cxn ang="0">
                      <a:pos x="161" y="241"/>
                    </a:cxn>
                    <a:cxn ang="0">
                      <a:pos x="154" y="229"/>
                    </a:cxn>
                    <a:cxn ang="0">
                      <a:pos x="124" y="163"/>
                    </a:cxn>
                    <a:cxn ang="0">
                      <a:pos x="141" y="113"/>
                    </a:cxn>
                  </a:cxnLst>
                  <a:rect l="0" t="0" r="r" b="b"/>
                  <a:pathLst>
                    <a:path w="479" h="413">
                      <a:moveTo>
                        <a:pt x="403" y="3"/>
                      </a:moveTo>
                      <a:lnTo>
                        <a:pt x="403" y="3"/>
                      </a:lnTo>
                      <a:lnTo>
                        <a:pt x="399" y="0"/>
                      </a:lnTo>
                      <a:lnTo>
                        <a:pt x="396" y="0"/>
                      </a:lnTo>
                      <a:lnTo>
                        <a:pt x="393" y="1"/>
                      </a:lnTo>
                      <a:lnTo>
                        <a:pt x="389" y="4"/>
                      </a:lnTo>
                      <a:lnTo>
                        <a:pt x="389" y="4"/>
                      </a:lnTo>
                      <a:lnTo>
                        <a:pt x="377" y="16"/>
                      </a:lnTo>
                      <a:lnTo>
                        <a:pt x="366" y="27"/>
                      </a:lnTo>
                      <a:lnTo>
                        <a:pt x="366" y="27"/>
                      </a:lnTo>
                      <a:lnTo>
                        <a:pt x="364" y="30"/>
                      </a:lnTo>
                      <a:lnTo>
                        <a:pt x="364" y="34"/>
                      </a:lnTo>
                      <a:lnTo>
                        <a:pt x="366" y="37"/>
                      </a:lnTo>
                      <a:lnTo>
                        <a:pt x="367" y="40"/>
                      </a:lnTo>
                      <a:lnTo>
                        <a:pt x="367" y="40"/>
                      </a:lnTo>
                      <a:lnTo>
                        <a:pt x="379" y="50"/>
                      </a:lnTo>
                      <a:lnTo>
                        <a:pt x="389" y="61"/>
                      </a:lnTo>
                      <a:lnTo>
                        <a:pt x="400" y="76"/>
                      </a:lnTo>
                      <a:lnTo>
                        <a:pt x="412" y="94"/>
                      </a:lnTo>
                      <a:lnTo>
                        <a:pt x="420" y="114"/>
                      </a:lnTo>
                      <a:lnTo>
                        <a:pt x="424" y="126"/>
                      </a:lnTo>
                      <a:lnTo>
                        <a:pt x="427" y="139"/>
                      </a:lnTo>
                      <a:lnTo>
                        <a:pt x="429" y="151"/>
                      </a:lnTo>
                      <a:lnTo>
                        <a:pt x="430" y="164"/>
                      </a:lnTo>
                      <a:lnTo>
                        <a:pt x="430" y="164"/>
                      </a:lnTo>
                      <a:lnTo>
                        <a:pt x="429" y="177"/>
                      </a:lnTo>
                      <a:lnTo>
                        <a:pt x="427" y="189"/>
                      </a:lnTo>
                      <a:lnTo>
                        <a:pt x="424" y="200"/>
                      </a:lnTo>
                      <a:lnTo>
                        <a:pt x="420" y="211"/>
                      </a:lnTo>
                      <a:lnTo>
                        <a:pt x="410" y="231"/>
                      </a:lnTo>
                      <a:lnTo>
                        <a:pt x="400" y="250"/>
                      </a:lnTo>
                      <a:lnTo>
                        <a:pt x="389" y="266"/>
                      </a:lnTo>
                      <a:lnTo>
                        <a:pt x="379" y="279"/>
                      </a:lnTo>
                      <a:lnTo>
                        <a:pt x="367" y="290"/>
                      </a:lnTo>
                      <a:lnTo>
                        <a:pt x="367" y="290"/>
                      </a:lnTo>
                      <a:lnTo>
                        <a:pt x="366" y="293"/>
                      </a:lnTo>
                      <a:lnTo>
                        <a:pt x="366" y="297"/>
                      </a:lnTo>
                      <a:lnTo>
                        <a:pt x="366" y="302"/>
                      </a:lnTo>
                      <a:lnTo>
                        <a:pt x="369" y="304"/>
                      </a:lnTo>
                      <a:lnTo>
                        <a:pt x="369" y="304"/>
                      </a:lnTo>
                      <a:lnTo>
                        <a:pt x="379" y="312"/>
                      </a:lnTo>
                      <a:lnTo>
                        <a:pt x="393" y="322"/>
                      </a:lnTo>
                      <a:lnTo>
                        <a:pt x="393" y="322"/>
                      </a:lnTo>
                      <a:lnTo>
                        <a:pt x="399" y="323"/>
                      </a:lnTo>
                      <a:lnTo>
                        <a:pt x="403" y="323"/>
                      </a:lnTo>
                      <a:lnTo>
                        <a:pt x="407" y="320"/>
                      </a:lnTo>
                      <a:lnTo>
                        <a:pt x="412" y="319"/>
                      </a:lnTo>
                      <a:lnTo>
                        <a:pt x="412" y="319"/>
                      </a:lnTo>
                      <a:lnTo>
                        <a:pt x="416" y="314"/>
                      </a:lnTo>
                      <a:lnTo>
                        <a:pt x="424" y="306"/>
                      </a:lnTo>
                      <a:lnTo>
                        <a:pt x="434" y="291"/>
                      </a:lnTo>
                      <a:lnTo>
                        <a:pt x="447" y="274"/>
                      </a:lnTo>
                      <a:lnTo>
                        <a:pt x="459" y="253"/>
                      </a:lnTo>
                      <a:lnTo>
                        <a:pt x="464" y="240"/>
                      </a:lnTo>
                      <a:lnTo>
                        <a:pt x="469" y="227"/>
                      </a:lnTo>
                      <a:lnTo>
                        <a:pt x="473" y="213"/>
                      </a:lnTo>
                      <a:lnTo>
                        <a:pt x="476" y="197"/>
                      </a:lnTo>
                      <a:lnTo>
                        <a:pt x="477" y="181"/>
                      </a:lnTo>
                      <a:lnTo>
                        <a:pt x="479" y="164"/>
                      </a:lnTo>
                      <a:lnTo>
                        <a:pt x="479" y="164"/>
                      </a:lnTo>
                      <a:lnTo>
                        <a:pt x="477" y="146"/>
                      </a:lnTo>
                      <a:lnTo>
                        <a:pt x="476" y="129"/>
                      </a:lnTo>
                      <a:lnTo>
                        <a:pt x="472" y="111"/>
                      </a:lnTo>
                      <a:lnTo>
                        <a:pt x="467" y="97"/>
                      </a:lnTo>
                      <a:lnTo>
                        <a:pt x="462" y="83"/>
                      </a:lnTo>
                      <a:lnTo>
                        <a:pt x="456" y="70"/>
                      </a:lnTo>
                      <a:lnTo>
                        <a:pt x="443" y="47"/>
                      </a:lnTo>
                      <a:lnTo>
                        <a:pt x="430" y="28"/>
                      </a:lnTo>
                      <a:lnTo>
                        <a:pt x="417" y="16"/>
                      </a:lnTo>
                      <a:lnTo>
                        <a:pt x="403" y="3"/>
                      </a:lnTo>
                      <a:lnTo>
                        <a:pt x="403" y="3"/>
                      </a:lnTo>
                      <a:close/>
                      <a:moveTo>
                        <a:pt x="337" y="70"/>
                      </a:moveTo>
                      <a:lnTo>
                        <a:pt x="337" y="70"/>
                      </a:lnTo>
                      <a:lnTo>
                        <a:pt x="336" y="68"/>
                      </a:lnTo>
                      <a:lnTo>
                        <a:pt x="333" y="68"/>
                      </a:lnTo>
                      <a:lnTo>
                        <a:pt x="330" y="70"/>
                      </a:lnTo>
                      <a:lnTo>
                        <a:pt x="330" y="70"/>
                      </a:lnTo>
                      <a:lnTo>
                        <a:pt x="316" y="84"/>
                      </a:lnTo>
                      <a:lnTo>
                        <a:pt x="316" y="84"/>
                      </a:lnTo>
                      <a:lnTo>
                        <a:pt x="316" y="87"/>
                      </a:lnTo>
                      <a:lnTo>
                        <a:pt x="317" y="91"/>
                      </a:lnTo>
                      <a:lnTo>
                        <a:pt x="317" y="91"/>
                      </a:lnTo>
                      <a:lnTo>
                        <a:pt x="324" y="97"/>
                      </a:lnTo>
                      <a:lnTo>
                        <a:pt x="330" y="104"/>
                      </a:lnTo>
                      <a:lnTo>
                        <a:pt x="336" y="113"/>
                      </a:lnTo>
                      <a:lnTo>
                        <a:pt x="343" y="123"/>
                      </a:lnTo>
                      <a:lnTo>
                        <a:pt x="347" y="134"/>
                      </a:lnTo>
                      <a:lnTo>
                        <a:pt x="352" y="149"/>
                      </a:lnTo>
                      <a:lnTo>
                        <a:pt x="353" y="163"/>
                      </a:lnTo>
                      <a:lnTo>
                        <a:pt x="353" y="163"/>
                      </a:lnTo>
                      <a:lnTo>
                        <a:pt x="352" y="177"/>
                      </a:lnTo>
                      <a:lnTo>
                        <a:pt x="347" y="190"/>
                      </a:lnTo>
                      <a:lnTo>
                        <a:pt x="342" y="203"/>
                      </a:lnTo>
                      <a:lnTo>
                        <a:pt x="336" y="213"/>
                      </a:lnTo>
                      <a:lnTo>
                        <a:pt x="323" y="229"/>
                      </a:lnTo>
                      <a:lnTo>
                        <a:pt x="317" y="236"/>
                      </a:lnTo>
                      <a:lnTo>
                        <a:pt x="317" y="236"/>
                      </a:lnTo>
                      <a:lnTo>
                        <a:pt x="316" y="237"/>
                      </a:lnTo>
                      <a:lnTo>
                        <a:pt x="316" y="240"/>
                      </a:lnTo>
                      <a:lnTo>
                        <a:pt x="317" y="241"/>
                      </a:lnTo>
                      <a:lnTo>
                        <a:pt x="319" y="244"/>
                      </a:lnTo>
                      <a:lnTo>
                        <a:pt x="319" y="244"/>
                      </a:lnTo>
                      <a:lnTo>
                        <a:pt x="332" y="254"/>
                      </a:lnTo>
                      <a:lnTo>
                        <a:pt x="332" y="254"/>
                      </a:lnTo>
                      <a:lnTo>
                        <a:pt x="334" y="256"/>
                      </a:lnTo>
                      <a:lnTo>
                        <a:pt x="337" y="254"/>
                      </a:lnTo>
                      <a:lnTo>
                        <a:pt x="343" y="251"/>
                      </a:lnTo>
                      <a:lnTo>
                        <a:pt x="343" y="251"/>
                      </a:lnTo>
                      <a:lnTo>
                        <a:pt x="350" y="244"/>
                      </a:lnTo>
                      <a:lnTo>
                        <a:pt x="356" y="237"/>
                      </a:lnTo>
                      <a:lnTo>
                        <a:pt x="363" y="227"/>
                      </a:lnTo>
                      <a:lnTo>
                        <a:pt x="370" y="214"/>
                      </a:lnTo>
                      <a:lnTo>
                        <a:pt x="376" y="199"/>
                      </a:lnTo>
                      <a:lnTo>
                        <a:pt x="380" y="183"/>
                      </a:lnTo>
                      <a:lnTo>
                        <a:pt x="382" y="163"/>
                      </a:lnTo>
                      <a:lnTo>
                        <a:pt x="382" y="163"/>
                      </a:lnTo>
                      <a:lnTo>
                        <a:pt x="382" y="153"/>
                      </a:lnTo>
                      <a:lnTo>
                        <a:pt x="380" y="143"/>
                      </a:lnTo>
                      <a:lnTo>
                        <a:pt x="374" y="124"/>
                      </a:lnTo>
                      <a:lnTo>
                        <a:pt x="369" y="109"/>
                      </a:lnTo>
                      <a:lnTo>
                        <a:pt x="360" y="96"/>
                      </a:lnTo>
                      <a:lnTo>
                        <a:pt x="353" y="86"/>
                      </a:lnTo>
                      <a:lnTo>
                        <a:pt x="346" y="77"/>
                      </a:lnTo>
                      <a:lnTo>
                        <a:pt x="337" y="70"/>
                      </a:lnTo>
                      <a:lnTo>
                        <a:pt x="337" y="70"/>
                      </a:lnTo>
                      <a:close/>
                      <a:moveTo>
                        <a:pt x="239" y="104"/>
                      </a:moveTo>
                      <a:lnTo>
                        <a:pt x="239" y="104"/>
                      </a:lnTo>
                      <a:lnTo>
                        <a:pt x="227" y="106"/>
                      </a:lnTo>
                      <a:lnTo>
                        <a:pt x="217" y="109"/>
                      </a:lnTo>
                      <a:lnTo>
                        <a:pt x="207" y="114"/>
                      </a:lnTo>
                      <a:lnTo>
                        <a:pt x="199" y="121"/>
                      </a:lnTo>
                      <a:lnTo>
                        <a:pt x="191" y="130"/>
                      </a:lnTo>
                      <a:lnTo>
                        <a:pt x="187" y="139"/>
                      </a:lnTo>
                      <a:lnTo>
                        <a:pt x="183" y="150"/>
                      </a:lnTo>
                      <a:lnTo>
                        <a:pt x="183" y="161"/>
                      </a:lnTo>
                      <a:lnTo>
                        <a:pt x="183" y="161"/>
                      </a:lnTo>
                      <a:lnTo>
                        <a:pt x="183" y="169"/>
                      </a:lnTo>
                      <a:lnTo>
                        <a:pt x="184" y="176"/>
                      </a:lnTo>
                      <a:lnTo>
                        <a:pt x="187" y="183"/>
                      </a:lnTo>
                      <a:lnTo>
                        <a:pt x="190" y="190"/>
                      </a:lnTo>
                      <a:lnTo>
                        <a:pt x="194" y="196"/>
                      </a:lnTo>
                      <a:lnTo>
                        <a:pt x="199" y="201"/>
                      </a:lnTo>
                      <a:lnTo>
                        <a:pt x="204" y="206"/>
                      </a:lnTo>
                      <a:lnTo>
                        <a:pt x="210" y="210"/>
                      </a:lnTo>
                      <a:lnTo>
                        <a:pt x="210" y="213"/>
                      </a:lnTo>
                      <a:lnTo>
                        <a:pt x="210" y="406"/>
                      </a:lnTo>
                      <a:lnTo>
                        <a:pt x="210" y="406"/>
                      </a:lnTo>
                      <a:lnTo>
                        <a:pt x="210" y="409"/>
                      </a:lnTo>
                      <a:lnTo>
                        <a:pt x="211" y="410"/>
                      </a:lnTo>
                      <a:lnTo>
                        <a:pt x="214" y="412"/>
                      </a:lnTo>
                      <a:lnTo>
                        <a:pt x="216" y="413"/>
                      </a:lnTo>
                      <a:lnTo>
                        <a:pt x="261" y="413"/>
                      </a:lnTo>
                      <a:lnTo>
                        <a:pt x="261" y="413"/>
                      </a:lnTo>
                      <a:lnTo>
                        <a:pt x="264" y="412"/>
                      </a:lnTo>
                      <a:lnTo>
                        <a:pt x="266" y="410"/>
                      </a:lnTo>
                      <a:lnTo>
                        <a:pt x="267" y="409"/>
                      </a:lnTo>
                      <a:lnTo>
                        <a:pt x="267" y="406"/>
                      </a:lnTo>
                      <a:lnTo>
                        <a:pt x="267" y="213"/>
                      </a:lnTo>
                      <a:lnTo>
                        <a:pt x="267" y="210"/>
                      </a:lnTo>
                      <a:lnTo>
                        <a:pt x="267" y="210"/>
                      </a:lnTo>
                      <a:lnTo>
                        <a:pt x="273" y="206"/>
                      </a:lnTo>
                      <a:lnTo>
                        <a:pt x="279" y="201"/>
                      </a:lnTo>
                      <a:lnTo>
                        <a:pt x="284" y="196"/>
                      </a:lnTo>
                      <a:lnTo>
                        <a:pt x="287" y="190"/>
                      </a:lnTo>
                      <a:lnTo>
                        <a:pt x="291" y="183"/>
                      </a:lnTo>
                      <a:lnTo>
                        <a:pt x="293" y="176"/>
                      </a:lnTo>
                      <a:lnTo>
                        <a:pt x="294" y="169"/>
                      </a:lnTo>
                      <a:lnTo>
                        <a:pt x="296" y="161"/>
                      </a:lnTo>
                      <a:lnTo>
                        <a:pt x="296" y="161"/>
                      </a:lnTo>
                      <a:lnTo>
                        <a:pt x="294" y="150"/>
                      </a:lnTo>
                      <a:lnTo>
                        <a:pt x="291" y="139"/>
                      </a:lnTo>
                      <a:lnTo>
                        <a:pt x="286" y="130"/>
                      </a:lnTo>
                      <a:lnTo>
                        <a:pt x="279" y="121"/>
                      </a:lnTo>
                      <a:lnTo>
                        <a:pt x="270" y="114"/>
                      </a:lnTo>
                      <a:lnTo>
                        <a:pt x="261" y="109"/>
                      </a:lnTo>
                      <a:lnTo>
                        <a:pt x="250" y="106"/>
                      </a:lnTo>
                      <a:lnTo>
                        <a:pt x="239" y="104"/>
                      </a:lnTo>
                      <a:lnTo>
                        <a:pt x="239" y="104"/>
                      </a:lnTo>
                      <a:close/>
                      <a:moveTo>
                        <a:pt x="48" y="164"/>
                      </a:moveTo>
                      <a:lnTo>
                        <a:pt x="48" y="164"/>
                      </a:lnTo>
                      <a:lnTo>
                        <a:pt x="48" y="151"/>
                      </a:lnTo>
                      <a:lnTo>
                        <a:pt x="51" y="139"/>
                      </a:lnTo>
                      <a:lnTo>
                        <a:pt x="54" y="126"/>
                      </a:lnTo>
                      <a:lnTo>
                        <a:pt x="57" y="114"/>
                      </a:lnTo>
                      <a:lnTo>
                        <a:pt x="67" y="94"/>
                      </a:lnTo>
                      <a:lnTo>
                        <a:pt x="77" y="76"/>
                      </a:lnTo>
                      <a:lnTo>
                        <a:pt x="88" y="61"/>
                      </a:lnTo>
                      <a:lnTo>
                        <a:pt x="98" y="50"/>
                      </a:lnTo>
                      <a:lnTo>
                        <a:pt x="110" y="40"/>
                      </a:lnTo>
                      <a:lnTo>
                        <a:pt x="110" y="40"/>
                      </a:lnTo>
                      <a:lnTo>
                        <a:pt x="113" y="37"/>
                      </a:lnTo>
                      <a:lnTo>
                        <a:pt x="114" y="34"/>
                      </a:lnTo>
                      <a:lnTo>
                        <a:pt x="114" y="30"/>
                      </a:lnTo>
                      <a:lnTo>
                        <a:pt x="111" y="27"/>
                      </a:lnTo>
                      <a:lnTo>
                        <a:pt x="111" y="27"/>
                      </a:lnTo>
                      <a:lnTo>
                        <a:pt x="100" y="16"/>
                      </a:lnTo>
                      <a:lnTo>
                        <a:pt x="88" y="4"/>
                      </a:lnTo>
                      <a:lnTo>
                        <a:pt x="88" y="4"/>
                      </a:lnTo>
                      <a:lnTo>
                        <a:pt x="86" y="1"/>
                      </a:lnTo>
                      <a:lnTo>
                        <a:pt x="83" y="0"/>
                      </a:lnTo>
                      <a:lnTo>
                        <a:pt x="78" y="0"/>
                      </a:lnTo>
                      <a:lnTo>
                        <a:pt x="74" y="3"/>
                      </a:lnTo>
                      <a:lnTo>
                        <a:pt x="74" y="3"/>
                      </a:lnTo>
                      <a:lnTo>
                        <a:pt x="60" y="16"/>
                      </a:lnTo>
                      <a:lnTo>
                        <a:pt x="48" y="28"/>
                      </a:lnTo>
                      <a:lnTo>
                        <a:pt x="34" y="47"/>
                      </a:lnTo>
                      <a:lnTo>
                        <a:pt x="21" y="70"/>
                      </a:lnTo>
                      <a:lnTo>
                        <a:pt x="16" y="83"/>
                      </a:lnTo>
                      <a:lnTo>
                        <a:pt x="10" y="97"/>
                      </a:lnTo>
                      <a:lnTo>
                        <a:pt x="6" y="111"/>
                      </a:lnTo>
                      <a:lnTo>
                        <a:pt x="3" y="129"/>
                      </a:lnTo>
                      <a:lnTo>
                        <a:pt x="0" y="146"/>
                      </a:lnTo>
                      <a:lnTo>
                        <a:pt x="0" y="164"/>
                      </a:lnTo>
                      <a:lnTo>
                        <a:pt x="0" y="164"/>
                      </a:lnTo>
                      <a:lnTo>
                        <a:pt x="0" y="181"/>
                      </a:lnTo>
                      <a:lnTo>
                        <a:pt x="1" y="197"/>
                      </a:lnTo>
                      <a:lnTo>
                        <a:pt x="6" y="213"/>
                      </a:lnTo>
                      <a:lnTo>
                        <a:pt x="8" y="227"/>
                      </a:lnTo>
                      <a:lnTo>
                        <a:pt x="14" y="240"/>
                      </a:lnTo>
                      <a:lnTo>
                        <a:pt x="20" y="253"/>
                      </a:lnTo>
                      <a:lnTo>
                        <a:pt x="31" y="274"/>
                      </a:lnTo>
                      <a:lnTo>
                        <a:pt x="43" y="291"/>
                      </a:lnTo>
                      <a:lnTo>
                        <a:pt x="54" y="306"/>
                      </a:lnTo>
                      <a:lnTo>
                        <a:pt x="63" y="314"/>
                      </a:lnTo>
                      <a:lnTo>
                        <a:pt x="67" y="319"/>
                      </a:lnTo>
                      <a:lnTo>
                        <a:pt x="67" y="319"/>
                      </a:lnTo>
                      <a:lnTo>
                        <a:pt x="70" y="320"/>
                      </a:lnTo>
                      <a:lnTo>
                        <a:pt x="74" y="323"/>
                      </a:lnTo>
                      <a:lnTo>
                        <a:pt x="80" y="323"/>
                      </a:lnTo>
                      <a:lnTo>
                        <a:pt x="86" y="322"/>
                      </a:lnTo>
                      <a:lnTo>
                        <a:pt x="86" y="322"/>
                      </a:lnTo>
                      <a:lnTo>
                        <a:pt x="100" y="312"/>
                      </a:lnTo>
                      <a:lnTo>
                        <a:pt x="108" y="304"/>
                      </a:lnTo>
                      <a:lnTo>
                        <a:pt x="108" y="304"/>
                      </a:lnTo>
                      <a:lnTo>
                        <a:pt x="111" y="302"/>
                      </a:lnTo>
                      <a:lnTo>
                        <a:pt x="113" y="297"/>
                      </a:lnTo>
                      <a:lnTo>
                        <a:pt x="113" y="293"/>
                      </a:lnTo>
                      <a:lnTo>
                        <a:pt x="110" y="290"/>
                      </a:lnTo>
                      <a:lnTo>
                        <a:pt x="110" y="290"/>
                      </a:lnTo>
                      <a:lnTo>
                        <a:pt x="100" y="279"/>
                      </a:lnTo>
                      <a:lnTo>
                        <a:pt x="90" y="266"/>
                      </a:lnTo>
                      <a:lnTo>
                        <a:pt x="78" y="250"/>
                      </a:lnTo>
                      <a:lnTo>
                        <a:pt x="67" y="231"/>
                      </a:lnTo>
                      <a:lnTo>
                        <a:pt x="57" y="211"/>
                      </a:lnTo>
                      <a:lnTo>
                        <a:pt x="54" y="200"/>
                      </a:lnTo>
                      <a:lnTo>
                        <a:pt x="51" y="189"/>
                      </a:lnTo>
                      <a:lnTo>
                        <a:pt x="48" y="177"/>
                      </a:lnTo>
                      <a:lnTo>
                        <a:pt x="48" y="164"/>
                      </a:lnTo>
                      <a:lnTo>
                        <a:pt x="48" y="164"/>
                      </a:lnTo>
                      <a:close/>
                      <a:moveTo>
                        <a:pt x="160" y="91"/>
                      </a:moveTo>
                      <a:lnTo>
                        <a:pt x="160" y="91"/>
                      </a:lnTo>
                      <a:lnTo>
                        <a:pt x="163" y="87"/>
                      </a:lnTo>
                      <a:lnTo>
                        <a:pt x="163" y="86"/>
                      </a:lnTo>
                      <a:lnTo>
                        <a:pt x="161" y="84"/>
                      </a:lnTo>
                      <a:lnTo>
                        <a:pt x="161" y="84"/>
                      </a:lnTo>
                      <a:lnTo>
                        <a:pt x="149" y="70"/>
                      </a:lnTo>
                      <a:lnTo>
                        <a:pt x="149" y="70"/>
                      </a:lnTo>
                      <a:lnTo>
                        <a:pt x="144" y="68"/>
                      </a:lnTo>
                      <a:lnTo>
                        <a:pt x="143" y="68"/>
                      </a:lnTo>
                      <a:lnTo>
                        <a:pt x="140" y="70"/>
                      </a:lnTo>
                      <a:lnTo>
                        <a:pt x="140" y="70"/>
                      </a:lnTo>
                      <a:lnTo>
                        <a:pt x="131" y="77"/>
                      </a:lnTo>
                      <a:lnTo>
                        <a:pt x="124" y="86"/>
                      </a:lnTo>
                      <a:lnTo>
                        <a:pt x="117" y="96"/>
                      </a:lnTo>
                      <a:lnTo>
                        <a:pt x="110" y="109"/>
                      </a:lnTo>
                      <a:lnTo>
                        <a:pt x="103" y="124"/>
                      </a:lnTo>
                      <a:lnTo>
                        <a:pt x="98" y="143"/>
                      </a:lnTo>
                      <a:lnTo>
                        <a:pt x="97" y="153"/>
                      </a:lnTo>
                      <a:lnTo>
                        <a:pt x="97" y="163"/>
                      </a:lnTo>
                      <a:lnTo>
                        <a:pt x="97" y="163"/>
                      </a:lnTo>
                      <a:lnTo>
                        <a:pt x="98" y="183"/>
                      </a:lnTo>
                      <a:lnTo>
                        <a:pt x="103" y="199"/>
                      </a:lnTo>
                      <a:lnTo>
                        <a:pt x="108" y="214"/>
                      </a:lnTo>
                      <a:lnTo>
                        <a:pt x="114" y="227"/>
                      </a:lnTo>
                      <a:lnTo>
                        <a:pt x="121" y="237"/>
                      </a:lnTo>
                      <a:lnTo>
                        <a:pt x="129" y="244"/>
                      </a:lnTo>
                      <a:lnTo>
                        <a:pt x="136" y="251"/>
                      </a:lnTo>
                      <a:lnTo>
                        <a:pt x="136" y="251"/>
                      </a:lnTo>
                      <a:lnTo>
                        <a:pt x="140" y="254"/>
                      </a:lnTo>
                      <a:lnTo>
                        <a:pt x="143" y="256"/>
                      </a:lnTo>
                      <a:lnTo>
                        <a:pt x="146" y="254"/>
                      </a:lnTo>
                      <a:lnTo>
                        <a:pt x="146" y="254"/>
                      </a:lnTo>
                      <a:lnTo>
                        <a:pt x="160" y="244"/>
                      </a:lnTo>
                      <a:lnTo>
                        <a:pt x="160" y="244"/>
                      </a:lnTo>
                      <a:lnTo>
                        <a:pt x="161" y="241"/>
                      </a:lnTo>
                      <a:lnTo>
                        <a:pt x="161" y="240"/>
                      </a:lnTo>
                      <a:lnTo>
                        <a:pt x="161" y="237"/>
                      </a:lnTo>
                      <a:lnTo>
                        <a:pt x="161" y="236"/>
                      </a:lnTo>
                      <a:lnTo>
                        <a:pt x="161" y="236"/>
                      </a:lnTo>
                      <a:lnTo>
                        <a:pt x="154" y="229"/>
                      </a:lnTo>
                      <a:lnTo>
                        <a:pt x="141" y="213"/>
                      </a:lnTo>
                      <a:lnTo>
                        <a:pt x="136" y="203"/>
                      </a:lnTo>
                      <a:lnTo>
                        <a:pt x="130" y="190"/>
                      </a:lnTo>
                      <a:lnTo>
                        <a:pt x="126" y="177"/>
                      </a:lnTo>
                      <a:lnTo>
                        <a:pt x="124" y="163"/>
                      </a:lnTo>
                      <a:lnTo>
                        <a:pt x="124" y="163"/>
                      </a:lnTo>
                      <a:lnTo>
                        <a:pt x="126" y="149"/>
                      </a:lnTo>
                      <a:lnTo>
                        <a:pt x="130" y="134"/>
                      </a:lnTo>
                      <a:lnTo>
                        <a:pt x="136" y="123"/>
                      </a:lnTo>
                      <a:lnTo>
                        <a:pt x="141" y="113"/>
                      </a:lnTo>
                      <a:lnTo>
                        <a:pt x="149" y="104"/>
                      </a:lnTo>
                      <a:lnTo>
                        <a:pt x="154" y="97"/>
                      </a:lnTo>
                      <a:lnTo>
                        <a:pt x="160" y="91"/>
                      </a:lnTo>
                      <a:lnTo>
                        <a:pt x="160" y="9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cxnSp>
              <p:nvCxnSpPr>
                <p:cNvPr id="112" name="직선 연결선 111"/>
                <p:cNvCxnSpPr/>
                <p:nvPr/>
              </p:nvCxnSpPr>
              <p:spPr>
                <a:xfrm>
                  <a:off x="1618409" y="3617556"/>
                  <a:ext cx="227390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3" name="직사각형 112"/>
                <p:cNvSpPr/>
                <p:nvPr/>
              </p:nvSpPr>
              <p:spPr>
                <a:xfrm>
                  <a:off x="1591870" y="3211832"/>
                  <a:ext cx="2500613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ko-KR" altLang="en-US" sz="2000" b="1" dirty="0" smtClean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휴먼명조" panose="02010504000101010101" pitchFamily="2" charset="-127"/>
                      <a:ea typeface="휴먼명조" panose="02010504000101010101" pitchFamily="2" charset="-127"/>
                      <a:cs typeface="Arial" pitchFamily="34" charset="0"/>
                    </a:rPr>
                    <a:t>삶의 기술</a:t>
                  </a:r>
                  <a:endParaRPr lang="ko-KR" altLang="en-US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endParaRPr>
                </a:p>
              </p:txBody>
            </p:sp>
            <p:sp>
              <p:nvSpPr>
                <p:cNvPr id="114" name="Freeform 79"/>
                <p:cNvSpPr>
                  <a:spLocks noEditPoints="1"/>
                </p:cNvSpPr>
                <p:nvPr/>
              </p:nvSpPr>
              <p:spPr bwMode="auto">
                <a:xfrm>
                  <a:off x="3037243" y="3275840"/>
                  <a:ext cx="294016" cy="253505"/>
                </a:xfrm>
                <a:custGeom>
                  <a:avLst/>
                  <a:gdLst/>
                  <a:ahLst/>
                  <a:cxnLst>
                    <a:cxn ang="0">
                      <a:pos x="393" y="1"/>
                    </a:cxn>
                    <a:cxn ang="0">
                      <a:pos x="366" y="27"/>
                    </a:cxn>
                    <a:cxn ang="0">
                      <a:pos x="367" y="40"/>
                    </a:cxn>
                    <a:cxn ang="0">
                      <a:pos x="420" y="114"/>
                    </a:cxn>
                    <a:cxn ang="0">
                      <a:pos x="430" y="164"/>
                    </a:cxn>
                    <a:cxn ang="0">
                      <a:pos x="410" y="231"/>
                    </a:cxn>
                    <a:cxn ang="0">
                      <a:pos x="367" y="290"/>
                    </a:cxn>
                    <a:cxn ang="0">
                      <a:pos x="369" y="304"/>
                    </a:cxn>
                    <a:cxn ang="0">
                      <a:pos x="403" y="323"/>
                    </a:cxn>
                    <a:cxn ang="0">
                      <a:pos x="424" y="306"/>
                    </a:cxn>
                    <a:cxn ang="0">
                      <a:pos x="469" y="227"/>
                    </a:cxn>
                    <a:cxn ang="0">
                      <a:pos x="479" y="164"/>
                    </a:cxn>
                    <a:cxn ang="0">
                      <a:pos x="462" y="83"/>
                    </a:cxn>
                    <a:cxn ang="0">
                      <a:pos x="403" y="3"/>
                    </a:cxn>
                    <a:cxn ang="0">
                      <a:pos x="333" y="68"/>
                    </a:cxn>
                    <a:cxn ang="0">
                      <a:pos x="316" y="87"/>
                    </a:cxn>
                    <a:cxn ang="0">
                      <a:pos x="336" y="113"/>
                    </a:cxn>
                    <a:cxn ang="0">
                      <a:pos x="353" y="163"/>
                    </a:cxn>
                    <a:cxn ang="0">
                      <a:pos x="323" y="229"/>
                    </a:cxn>
                    <a:cxn ang="0">
                      <a:pos x="317" y="241"/>
                    </a:cxn>
                    <a:cxn ang="0">
                      <a:pos x="334" y="256"/>
                    </a:cxn>
                    <a:cxn ang="0">
                      <a:pos x="356" y="237"/>
                    </a:cxn>
                    <a:cxn ang="0">
                      <a:pos x="382" y="163"/>
                    </a:cxn>
                    <a:cxn ang="0">
                      <a:pos x="369" y="109"/>
                    </a:cxn>
                    <a:cxn ang="0">
                      <a:pos x="337" y="70"/>
                    </a:cxn>
                    <a:cxn ang="0">
                      <a:pos x="207" y="114"/>
                    </a:cxn>
                    <a:cxn ang="0">
                      <a:pos x="183" y="161"/>
                    </a:cxn>
                    <a:cxn ang="0">
                      <a:pos x="190" y="190"/>
                    </a:cxn>
                    <a:cxn ang="0">
                      <a:pos x="210" y="213"/>
                    </a:cxn>
                    <a:cxn ang="0">
                      <a:pos x="214" y="412"/>
                    </a:cxn>
                    <a:cxn ang="0">
                      <a:pos x="266" y="410"/>
                    </a:cxn>
                    <a:cxn ang="0">
                      <a:pos x="267" y="210"/>
                    </a:cxn>
                    <a:cxn ang="0">
                      <a:pos x="291" y="183"/>
                    </a:cxn>
                    <a:cxn ang="0">
                      <a:pos x="294" y="150"/>
                    </a:cxn>
                    <a:cxn ang="0">
                      <a:pos x="261" y="109"/>
                    </a:cxn>
                    <a:cxn ang="0">
                      <a:pos x="48" y="164"/>
                    </a:cxn>
                    <a:cxn ang="0">
                      <a:pos x="67" y="94"/>
                    </a:cxn>
                    <a:cxn ang="0">
                      <a:pos x="110" y="40"/>
                    </a:cxn>
                    <a:cxn ang="0">
                      <a:pos x="111" y="27"/>
                    </a:cxn>
                    <a:cxn ang="0">
                      <a:pos x="83" y="0"/>
                    </a:cxn>
                    <a:cxn ang="0">
                      <a:pos x="48" y="28"/>
                    </a:cxn>
                    <a:cxn ang="0">
                      <a:pos x="6" y="111"/>
                    </a:cxn>
                    <a:cxn ang="0">
                      <a:pos x="0" y="181"/>
                    </a:cxn>
                    <a:cxn ang="0">
                      <a:pos x="20" y="253"/>
                    </a:cxn>
                    <a:cxn ang="0">
                      <a:pos x="67" y="319"/>
                    </a:cxn>
                    <a:cxn ang="0">
                      <a:pos x="86" y="322"/>
                    </a:cxn>
                    <a:cxn ang="0">
                      <a:pos x="111" y="302"/>
                    </a:cxn>
                    <a:cxn ang="0">
                      <a:pos x="100" y="279"/>
                    </a:cxn>
                    <a:cxn ang="0">
                      <a:pos x="54" y="200"/>
                    </a:cxn>
                    <a:cxn ang="0">
                      <a:pos x="160" y="91"/>
                    </a:cxn>
                    <a:cxn ang="0">
                      <a:pos x="161" y="84"/>
                    </a:cxn>
                    <a:cxn ang="0">
                      <a:pos x="140" y="70"/>
                    </a:cxn>
                    <a:cxn ang="0">
                      <a:pos x="110" y="109"/>
                    </a:cxn>
                    <a:cxn ang="0">
                      <a:pos x="97" y="163"/>
                    </a:cxn>
                    <a:cxn ang="0">
                      <a:pos x="121" y="237"/>
                    </a:cxn>
                    <a:cxn ang="0">
                      <a:pos x="143" y="256"/>
                    </a:cxn>
                    <a:cxn ang="0">
                      <a:pos x="161" y="241"/>
                    </a:cxn>
                    <a:cxn ang="0">
                      <a:pos x="154" y="229"/>
                    </a:cxn>
                    <a:cxn ang="0">
                      <a:pos x="124" y="163"/>
                    </a:cxn>
                    <a:cxn ang="0">
                      <a:pos x="141" y="113"/>
                    </a:cxn>
                  </a:cxnLst>
                  <a:rect l="0" t="0" r="r" b="b"/>
                  <a:pathLst>
                    <a:path w="479" h="413">
                      <a:moveTo>
                        <a:pt x="403" y="3"/>
                      </a:moveTo>
                      <a:lnTo>
                        <a:pt x="403" y="3"/>
                      </a:lnTo>
                      <a:lnTo>
                        <a:pt x="399" y="0"/>
                      </a:lnTo>
                      <a:lnTo>
                        <a:pt x="396" y="0"/>
                      </a:lnTo>
                      <a:lnTo>
                        <a:pt x="393" y="1"/>
                      </a:lnTo>
                      <a:lnTo>
                        <a:pt x="389" y="4"/>
                      </a:lnTo>
                      <a:lnTo>
                        <a:pt x="389" y="4"/>
                      </a:lnTo>
                      <a:lnTo>
                        <a:pt x="377" y="16"/>
                      </a:lnTo>
                      <a:lnTo>
                        <a:pt x="366" y="27"/>
                      </a:lnTo>
                      <a:lnTo>
                        <a:pt x="366" y="27"/>
                      </a:lnTo>
                      <a:lnTo>
                        <a:pt x="364" y="30"/>
                      </a:lnTo>
                      <a:lnTo>
                        <a:pt x="364" y="34"/>
                      </a:lnTo>
                      <a:lnTo>
                        <a:pt x="366" y="37"/>
                      </a:lnTo>
                      <a:lnTo>
                        <a:pt x="367" y="40"/>
                      </a:lnTo>
                      <a:lnTo>
                        <a:pt x="367" y="40"/>
                      </a:lnTo>
                      <a:lnTo>
                        <a:pt x="379" y="50"/>
                      </a:lnTo>
                      <a:lnTo>
                        <a:pt x="389" y="61"/>
                      </a:lnTo>
                      <a:lnTo>
                        <a:pt x="400" y="76"/>
                      </a:lnTo>
                      <a:lnTo>
                        <a:pt x="412" y="94"/>
                      </a:lnTo>
                      <a:lnTo>
                        <a:pt x="420" y="114"/>
                      </a:lnTo>
                      <a:lnTo>
                        <a:pt x="424" y="126"/>
                      </a:lnTo>
                      <a:lnTo>
                        <a:pt x="427" y="139"/>
                      </a:lnTo>
                      <a:lnTo>
                        <a:pt x="429" y="151"/>
                      </a:lnTo>
                      <a:lnTo>
                        <a:pt x="430" y="164"/>
                      </a:lnTo>
                      <a:lnTo>
                        <a:pt x="430" y="164"/>
                      </a:lnTo>
                      <a:lnTo>
                        <a:pt x="429" y="177"/>
                      </a:lnTo>
                      <a:lnTo>
                        <a:pt x="427" y="189"/>
                      </a:lnTo>
                      <a:lnTo>
                        <a:pt x="424" y="200"/>
                      </a:lnTo>
                      <a:lnTo>
                        <a:pt x="420" y="211"/>
                      </a:lnTo>
                      <a:lnTo>
                        <a:pt x="410" y="231"/>
                      </a:lnTo>
                      <a:lnTo>
                        <a:pt x="400" y="250"/>
                      </a:lnTo>
                      <a:lnTo>
                        <a:pt x="389" y="266"/>
                      </a:lnTo>
                      <a:lnTo>
                        <a:pt x="379" y="279"/>
                      </a:lnTo>
                      <a:lnTo>
                        <a:pt x="367" y="290"/>
                      </a:lnTo>
                      <a:lnTo>
                        <a:pt x="367" y="290"/>
                      </a:lnTo>
                      <a:lnTo>
                        <a:pt x="366" y="293"/>
                      </a:lnTo>
                      <a:lnTo>
                        <a:pt x="366" y="297"/>
                      </a:lnTo>
                      <a:lnTo>
                        <a:pt x="366" y="302"/>
                      </a:lnTo>
                      <a:lnTo>
                        <a:pt x="369" y="304"/>
                      </a:lnTo>
                      <a:lnTo>
                        <a:pt x="369" y="304"/>
                      </a:lnTo>
                      <a:lnTo>
                        <a:pt x="379" y="312"/>
                      </a:lnTo>
                      <a:lnTo>
                        <a:pt x="393" y="322"/>
                      </a:lnTo>
                      <a:lnTo>
                        <a:pt x="393" y="322"/>
                      </a:lnTo>
                      <a:lnTo>
                        <a:pt x="399" y="323"/>
                      </a:lnTo>
                      <a:lnTo>
                        <a:pt x="403" y="323"/>
                      </a:lnTo>
                      <a:lnTo>
                        <a:pt x="407" y="320"/>
                      </a:lnTo>
                      <a:lnTo>
                        <a:pt x="412" y="319"/>
                      </a:lnTo>
                      <a:lnTo>
                        <a:pt x="412" y="319"/>
                      </a:lnTo>
                      <a:lnTo>
                        <a:pt x="416" y="314"/>
                      </a:lnTo>
                      <a:lnTo>
                        <a:pt x="424" y="306"/>
                      </a:lnTo>
                      <a:lnTo>
                        <a:pt x="434" y="291"/>
                      </a:lnTo>
                      <a:lnTo>
                        <a:pt x="447" y="274"/>
                      </a:lnTo>
                      <a:lnTo>
                        <a:pt x="459" y="253"/>
                      </a:lnTo>
                      <a:lnTo>
                        <a:pt x="464" y="240"/>
                      </a:lnTo>
                      <a:lnTo>
                        <a:pt x="469" y="227"/>
                      </a:lnTo>
                      <a:lnTo>
                        <a:pt x="473" y="213"/>
                      </a:lnTo>
                      <a:lnTo>
                        <a:pt x="476" y="197"/>
                      </a:lnTo>
                      <a:lnTo>
                        <a:pt x="477" y="181"/>
                      </a:lnTo>
                      <a:lnTo>
                        <a:pt x="479" y="164"/>
                      </a:lnTo>
                      <a:lnTo>
                        <a:pt x="479" y="164"/>
                      </a:lnTo>
                      <a:lnTo>
                        <a:pt x="477" y="146"/>
                      </a:lnTo>
                      <a:lnTo>
                        <a:pt x="476" y="129"/>
                      </a:lnTo>
                      <a:lnTo>
                        <a:pt x="472" y="111"/>
                      </a:lnTo>
                      <a:lnTo>
                        <a:pt x="467" y="97"/>
                      </a:lnTo>
                      <a:lnTo>
                        <a:pt x="462" y="83"/>
                      </a:lnTo>
                      <a:lnTo>
                        <a:pt x="456" y="70"/>
                      </a:lnTo>
                      <a:lnTo>
                        <a:pt x="443" y="47"/>
                      </a:lnTo>
                      <a:lnTo>
                        <a:pt x="430" y="28"/>
                      </a:lnTo>
                      <a:lnTo>
                        <a:pt x="417" y="16"/>
                      </a:lnTo>
                      <a:lnTo>
                        <a:pt x="403" y="3"/>
                      </a:lnTo>
                      <a:lnTo>
                        <a:pt x="403" y="3"/>
                      </a:lnTo>
                      <a:close/>
                      <a:moveTo>
                        <a:pt x="337" y="70"/>
                      </a:moveTo>
                      <a:lnTo>
                        <a:pt x="337" y="70"/>
                      </a:lnTo>
                      <a:lnTo>
                        <a:pt x="336" y="68"/>
                      </a:lnTo>
                      <a:lnTo>
                        <a:pt x="333" y="68"/>
                      </a:lnTo>
                      <a:lnTo>
                        <a:pt x="330" y="70"/>
                      </a:lnTo>
                      <a:lnTo>
                        <a:pt x="330" y="70"/>
                      </a:lnTo>
                      <a:lnTo>
                        <a:pt x="316" y="84"/>
                      </a:lnTo>
                      <a:lnTo>
                        <a:pt x="316" y="84"/>
                      </a:lnTo>
                      <a:lnTo>
                        <a:pt x="316" y="87"/>
                      </a:lnTo>
                      <a:lnTo>
                        <a:pt x="317" y="91"/>
                      </a:lnTo>
                      <a:lnTo>
                        <a:pt x="317" y="91"/>
                      </a:lnTo>
                      <a:lnTo>
                        <a:pt x="324" y="97"/>
                      </a:lnTo>
                      <a:lnTo>
                        <a:pt x="330" y="104"/>
                      </a:lnTo>
                      <a:lnTo>
                        <a:pt x="336" y="113"/>
                      </a:lnTo>
                      <a:lnTo>
                        <a:pt x="343" y="123"/>
                      </a:lnTo>
                      <a:lnTo>
                        <a:pt x="347" y="134"/>
                      </a:lnTo>
                      <a:lnTo>
                        <a:pt x="352" y="149"/>
                      </a:lnTo>
                      <a:lnTo>
                        <a:pt x="353" y="163"/>
                      </a:lnTo>
                      <a:lnTo>
                        <a:pt x="353" y="163"/>
                      </a:lnTo>
                      <a:lnTo>
                        <a:pt x="352" y="177"/>
                      </a:lnTo>
                      <a:lnTo>
                        <a:pt x="347" y="190"/>
                      </a:lnTo>
                      <a:lnTo>
                        <a:pt x="342" y="203"/>
                      </a:lnTo>
                      <a:lnTo>
                        <a:pt x="336" y="213"/>
                      </a:lnTo>
                      <a:lnTo>
                        <a:pt x="323" y="229"/>
                      </a:lnTo>
                      <a:lnTo>
                        <a:pt x="317" y="236"/>
                      </a:lnTo>
                      <a:lnTo>
                        <a:pt x="317" y="236"/>
                      </a:lnTo>
                      <a:lnTo>
                        <a:pt x="316" y="237"/>
                      </a:lnTo>
                      <a:lnTo>
                        <a:pt x="316" y="240"/>
                      </a:lnTo>
                      <a:lnTo>
                        <a:pt x="317" y="241"/>
                      </a:lnTo>
                      <a:lnTo>
                        <a:pt x="319" y="244"/>
                      </a:lnTo>
                      <a:lnTo>
                        <a:pt x="319" y="244"/>
                      </a:lnTo>
                      <a:lnTo>
                        <a:pt x="332" y="254"/>
                      </a:lnTo>
                      <a:lnTo>
                        <a:pt x="332" y="254"/>
                      </a:lnTo>
                      <a:lnTo>
                        <a:pt x="334" y="256"/>
                      </a:lnTo>
                      <a:lnTo>
                        <a:pt x="337" y="254"/>
                      </a:lnTo>
                      <a:lnTo>
                        <a:pt x="343" y="251"/>
                      </a:lnTo>
                      <a:lnTo>
                        <a:pt x="343" y="251"/>
                      </a:lnTo>
                      <a:lnTo>
                        <a:pt x="350" y="244"/>
                      </a:lnTo>
                      <a:lnTo>
                        <a:pt x="356" y="237"/>
                      </a:lnTo>
                      <a:lnTo>
                        <a:pt x="363" y="227"/>
                      </a:lnTo>
                      <a:lnTo>
                        <a:pt x="370" y="214"/>
                      </a:lnTo>
                      <a:lnTo>
                        <a:pt x="376" y="199"/>
                      </a:lnTo>
                      <a:lnTo>
                        <a:pt x="380" y="183"/>
                      </a:lnTo>
                      <a:lnTo>
                        <a:pt x="382" y="163"/>
                      </a:lnTo>
                      <a:lnTo>
                        <a:pt x="382" y="163"/>
                      </a:lnTo>
                      <a:lnTo>
                        <a:pt x="382" y="153"/>
                      </a:lnTo>
                      <a:lnTo>
                        <a:pt x="380" y="143"/>
                      </a:lnTo>
                      <a:lnTo>
                        <a:pt x="374" y="124"/>
                      </a:lnTo>
                      <a:lnTo>
                        <a:pt x="369" y="109"/>
                      </a:lnTo>
                      <a:lnTo>
                        <a:pt x="360" y="96"/>
                      </a:lnTo>
                      <a:lnTo>
                        <a:pt x="353" y="86"/>
                      </a:lnTo>
                      <a:lnTo>
                        <a:pt x="346" y="77"/>
                      </a:lnTo>
                      <a:lnTo>
                        <a:pt x="337" y="70"/>
                      </a:lnTo>
                      <a:lnTo>
                        <a:pt x="337" y="70"/>
                      </a:lnTo>
                      <a:close/>
                      <a:moveTo>
                        <a:pt x="239" y="104"/>
                      </a:moveTo>
                      <a:lnTo>
                        <a:pt x="239" y="104"/>
                      </a:lnTo>
                      <a:lnTo>
                        <a:pt x="227" y="106"/>
                      </a:lnTo>
                      <a:lnTo>
                        <a:pt x="217" y="109"/>
                      </a:lnTo>
                      <a:lnTo>
                        <a:pt x="207" y="114"/>
                      </a:lnTo>
                      <a:lnTo>
                        <a:pt x="199" y="121"/>
                      </a:lnTo>
                      <a:lnTo>
                        <a:pt x="191" y="130"/>
                      </a:lnTo>
                      <a:lnTo>
                        <a:pt x="187" y="139"/>
                      </a:lnTo>
                      <a:lnTo>
                        <a:pt x="183" y="150"/>
                      </a:lnTo>
                      <a:lnTo>
                        <a:pt x="183" y="161"/>
                      </a:lnTo>
                      <a:lnTo>
                        <a:pt x="183" y="161"/>
                      </a:lnTo>
                      <a:lnTo>
                        <a:pt x="183" y="169"/>
                      </a:lnTo>
                      <a:lnTo>
                        <a:pt x="184" y="176"/>
                      </a:lnTo>
                      <a:lnTo>
                        <a:pt x="187" y="183"/>
                      </a:lnTo>
                      <a:lnTo>
                        <a:pt x="190" y="190"/>
                      </a:lnTo>
                      <a:lnTo>
                        <a:pt x="194" y="196"/>
                      </a:lnTo>
                      <a:lnTo>
                        <a:pt x="199" y="201"/>
                      </a:lnTo>
                      <a:lnTo>
                        <a:pt x="204" y="206"/>
                      </a:lnTo>
                      <a:lnTo>
                        <a:pt x="210" y="210"/>
                      </a:lnTo>
                      <a:lnTo>
                        <a:pt x="210" y="213"/>
                      </a:lnTo>
                      <a:lnTo>
                        <a:pt x="210" y="406"/>
                      </a:lnTo>
                      <a:lnTo>
                        <a:pt x="210" y="406"/>
                      </a:lnTo>
                      <a:lnTo>
                        <a:pt x="210" y="409"/>
                      </a:lnTo>
                      <a:lnTo>
                        <a:pt x="211" y="410"/>
                      </a:lnTo>
                      <a:lnTo>
                        <a:pt x="214" y="412"/>
                      </a:lnTo>
                      <a:lnTo>
                        <a:pt x="216" y="413"/>
                      </a:lnTo>
                      <a:lnTo>
                        <a:pt x="261" y="413"/>
                      </a:lnTo>
                      <a:lnTo>
                        <a:pt x="261" y="413"/>
                      </a:lnTo>
                      <a:lnTo>
                        <a:pt x="264" y="412"/>
                      </a:lnTo>
                      <a:lnTo>
                        <a:pt x="266" y="410"/>
                      </a:lnTo>
                      <a:lnTo>
                        <a:pt x="267" y="409"/>
                      </a:lnTo>
                      <a:lnTo>
                        <a:pt x="267" y="406"/>
                      </a:lnTo>
                      <a:lnTo>
                        <a:pt x="267" y="213"/>
                      </a:lnTo>
                      <a:lnTo>
                        <a:pt x="267" y="210"/>
                      </a:lnTo>
                      <a:lnTo>
                        <a:pt x="267" y="210"/>
                      </a:lnTo>
                      <a:lnTo>
                        <a:pt x="273" y="206"/>
                      </a:lnTo>
                      <a:lnTo>
                        <a:pt x="279" y="201"/>
                      </a:lnTo>
                      <a:lnTo>
                        <a:pt x="284" y="196"/>
                      </a:lnTo>
                      <a:lnTo>
                        <a:pt x="287" y="190"/>
                      </a:lnTo>
                      <a:lnTo>
                        <a:pt x="291" y="183"/>
                      </a:lnTo>
                      <a:lnTo>
                        <a:pt x="293" y="176"/>
                      </a:lnTo>
                      <a:lnTo>
                        <a:pt x="294" y="169"/>
                      </a:lnTo>
                      <a:lnTo>
                        <a:pt x="296" y="161"/>
                      </a:lnTo>
                      <a:lnTo>
                        <a:pt x="296" y="161"/>
                      </a:lnTo>
                      <a:lnTo>
                        <a:pt x="294" y="150"/>
                      </a:lnTo>
                      <a:lnTo>
                        <a:pt x="291" y="139"/>
                      </a:lnTo>
                      <a:lnTo>
                        <a:pt x="286" y="130"/>
                      </a:lnTo>
                      <a:lnTo>
                        <a:pt x="279" y="121"/>
                      </a:lnTo>
                      <a:lnTo>
                        <a:pt x="270" y="114"/>
                      </a:lnTo>
                      <a:lnTo>
                        <a:pt x="261" y="109"/>
                      </a:lnTo>
                      <a:lnTo>
                        <a:pt x="250" y="106"/>
                      </a:lnTo>
                      <a:lnTo>
                        <a:pt x="239" y="104"/>
                      </a:lnTo>
                      <a:lnTo>
                        <a:pt x="239" y="104"/>
                      </a:lnTo>
                      <a:close/>
                      <a:moveTo>
                        <a:pt x="48" y="164"/>
                      </a:moveTo>
                      <a:lnTo>
                        <a:pt x="48" y="164"/>
                      </a:lnTo>
                      <a:lnTo>
                        <a:pt x="48" y="151"/>
                      </a:lnTo>
                      <a:lnTo>
                        <a:pt x="51" y="139"/>
                      </a:lnTo>
                      <a:lnTo>
                        <a:pt x="54" y="126"/>
                      </a:lnTo>
                      <a:lnTo>
                        <a:pt x="57" y="114"/>
                      </a:lnTo>
                      <a:lnTo>
                        <a:pt x="67" y="94"/>
                      </a:lnTo>
                      <a:lnTo>
                        <a:pt x="77" y="76"/>
                      </a:lnTo>
                      <a:lnTo>
                        <a:pt x="88" y="61"/>
                      </a:lnTo>
                      <a:lnTo>
                        <a:pt x="98" y="50"/>
                      </a:lnTo>
                      <a:lnTo>
                        <a:pt x="110" y="40"/>
                      </a:lnTo>
                      <a:lnTo>
                        <a:pt x="110" y="40"/>
                      </a:lnTo>
                      <a:lnTo>
                        <a:pt x="113" y="37"/>
                      </a:lnTo>
                      <a:lnTo>
                        <a:pt x="114" y="34"/>
                      </a:lnTo>
                      <a:lnTo>
                        <a:pt x="114" y="30"/>
                      </a:lnTo>
                      <a:lnTo>
                        <a:pt x="111" y="27"/>
                      </a:lnTo>
                      <a:lnTo>
                        <a:pt x="111" y="27"/>
                      </a:lnTo>
                      <a:lnTo>
                        <a:pt x="100" y="16"/>
                      </a:lnTo>
                      <a:lnTo>
                        <a:pt x="88" y="4"/>
                      </a:lnTo>
                      <a:lnTo>
                        <a:pt x="88" y="4"/>
                      </a:lnTo>
                      <a:lnTo>
                        <a:pt x="86" y="1"/>
                      </a:lnTo>
                      <a:lnTo>
                        <a:pt x="83" y="0"/>
                      </a:lnTo>
                      <a:lnTo>
                        <a:pt x="78" y="0"/>
                      </a:lnTo>
                      <a:lnTo>
                        <a:pt x="74" y="3"/>
                      </a:lnTo>
                      <a:lnTo>
                        <a:pt x="74" y="3"/>
                      </a:lnTo>
                      <a:lnTo>
                        <a:pt x="60" y="16"/>
                      </a:lnTo>
                      <a:lnTo>
                        <a:pt x="48" y="28"/>
                      </a:lnTo>
                      <a:lnTo>
                        <a:pt x="34" y="47"/>
                      </a:lnTo>
                      <a:lnTo>
                        <a:pt x="21" y="70"/>
                      </a:lnTo>
                      <a:lnTo>
                        <a:pt x="16" y="83"/>
                      </a:lnTo>
                      <a:lnTo>
                        <a:pt x="10" y="97"/>
                      </a:lnTo>
                      <a:lnTo>
                        <a:pt x="6" y="111"/>
                      </a:lnTo>
                      <a:lnTo>
                        <a:pt x="3" y="129"/>
                      </a:lnTo>
                      <a:lnTo>
                        <a:pt x="0" y="146"/>
                      </a:lnTo>
                      <a:lnTo>
                        <a:pt x="0" y="164"/>
                      </a:lnTo>
                      <a:lnTo>
                        <a:pt x="0" y="164"/>
                      </a:lnTo>
                      <a:lnTo>
                        <a:pt x="0" y="181"/>
                      </a:lnTo>
                      <a:lnTo>
                        <a:pt x="1" y="197"/>
                      </a:lnTo>
                      <a:lnTo>
                        <a:pt x="6" y="213"/>
                      </a:lnTo>
                      <a:lnTo>
                        <a:pt x="8" y="227"/>
                      </a:lnTo>
                      <a:lnTo>
                        <a:pt x="14" y="240"/>
                      </a:lnTo>
                      <a:lnTo>
                        <a:pt x="20" y="253"/>
                      </a:lnTo>
                      <a:lnTo>
                        <a:pt x="31" y="274"/>
                      </a:lnTo>
                      <a:lnTo>
                        <a:pt x="43" y="291"/>
                      </a:lnTo>
                      <a:lnTo>
                        <a:pt x="54" y="306"/>
                      </a:lnTo>
                      <a:lnTo>
                        <a:pt x="63" y="314"/>
                      </a:lnTo>
                      <a:lnTo>
                        <a:pt x="67" y="319"/>
                      </a:lnTo>
                      <a:lnTo>
                        <a:pt x="67" y="319"/>
                      </a:lnTo>
                      <a:lnTo>
                        <a:pt x="70" y="320"/>
                      </a:lnTo>
                      <a:lnTo>
                        <a:pt x="74" y="323"/>
                      </a:lnTo>
                      <a:lnTo>
                        <a:pt x="80" y="323"/>
                      </a:lnTo>
                      <a:lnTo>
                        <a:pt x="86" y="322"/>
                      </a:lnTo>
                      <a:lnTo>
                        <a:pt x="86" y="322"/>
                      </a:lnTo>
                      <a:lnTo>
                        <a:pt x="100" y="312"/>
                      </a:lnTo>
                      <a:lnTo>
                        <a:pt x="108" y="304"/>
                      </a:lnTo>
                      <a:lnTo>
                        <a:pt x="108" y="304"/>
                      </a:lnTo>
                      <a:lnTo>
                        <a:pt x="111" y="302"/>
                      </a:lnTo>
                      <a:lnTo>
                        <a:pt x="113" y="297"/>
                      </a:lnTo>
                      <a:lnTo>
                        <a:pt x="113" y="293"/>
                      </a:lnTo>
                      <a:lnTo>
                        <a:pt x="110" y="290"/>
                      </a:lnTo>
                      <a:lnTo>
                        <a:pt x="110" y="290"/>
                      </a:lnTo>
                      <a:lnTo>
                        <a:pt x="100" y="279"/>
                      </a:lnTo>
                      <a:lnTo>
                        <a:pt x="90" y="266"/>
                      </a:lnTo>
                      <a:lnTo>
                        <a:pt x="78" y="250"/>
                      </a:lnTo>
                      <a:lnTo>
                        <a:pt x="67" y="231"/>
                      </a:lnTo>
                      <a:lnTo>
                        <a:pt x="57" y="211"/>
                      </a:lnTo>
                      <a:lnTo>
                        <a:pt x="54" y="200"/>
                      </a:lnTo>
                      <a:lnTo>
                        <a:pt x="51" y="189"/>
                      </a:lnTo>
                      <a:lnTo>
                        <a:pt x="48" y="177"/>
                      </a:lnTo>
                      <a:lnTo>
                        <a:pt x="48" y="164"/>
                      </a:lnTo>
                      <a:lnTo>
                        <a:pt x="48" y="164"/>
                      </a:lnTo>
                      <a:close/>
                      <a:moveTo>
                        <a:pt x="160" y="91"/>
                      </a:moveTo>
                      <a:lnTo>
                        <a:pt x="160" y="91"/>
                      </a:lnTo>
                      <a:lnTo>
                        <a:pt x="163" y="87"/>
                      </a:lnTo>
                      <a:lnTo>
                        <a:pt x="163" y="86"/>
                      </a:lnTo>
                      <a:lnTo>
                        <a:pt x="161" y="84"/>
                      </a:lnTo>
                      <a:lnTo>
                        <a:pt x="161" y="84"/>
                      </a:lnTo>
                      <a:lnTo>
                        <a:pt x="149" y="70"/>
                      </a:lnTo>
                      <a:lnTo>
                        <a:pt x="149" y="70"/>
                      </a:lnTo>
                      <a:lnTo>
                        <a:pt x="144" y="68"/>
                      </a:lnTo>
                      <a:lnTo>
                        <a:pt x="143" y="68"/>
                      </a:lnTo>
                      <a:lnTo>
                        <a:pt x="140" y="70"/>
                      </a:lnTo>
                      <a:lnTo>
                        <a:pt x="140" y="70"/>
                      </a:lnTo>
                      <a:lnTo>
                        <a:pt x="131" y="77"/>
                      </a:lnTo>
                      <a:lnTo>
                        <a:pt x="124" y="86"/>
                      </a:lnTo>
                      <a:lnTo>
                        <a:pt x="117" y="96"/>
                      </a:lnTo>
                      <a:lnTo>
                        <a:pt x="110" y="109"/>
                      </a:lnTo>
                      <a:lnTo>
                        <a:pt x="103" y="124"/>
                      </a:lnTo>
                      <a:lnTo>
                        <a:pt x="98" y="143"/>
                      </a:lnTo>
                      <a:lnTo>
                        <a:pt x="97" y="153"/>
                      </a:lnTo>
                      <a:lnTo>
                        <a:pt x="97" y="163"/>
                      </a:lnTo>
                      <a:lnTo>
                        <a:pt x="97" y="163"/>
                      </a:lnTo>
                      <a:lnTo>
                        <a:pt x="98" y="183"/>
                      </a:lnTo>
                      <a:lnTo>
                        <a:pt x="103" y="199"/>
                      </a:lnTo>
                      <a:lnTo>
                        <a:pt x="108" y="214"/>
                      </a:lnTo>
                      <a:lnTo>
                        <a:pt x="114" y="227"/>
                      </a:lnTo>
                      <a:lnTo>
                        <a:pt x="121" y="237"/>
                      </a:lnTo>
                      <a:lnTo>
                        <a:pt x="129" y="244"/>
                      </a:lnTo>
                      <a:lnTo>
                        <a:pt x="136" y="251"/>
                      </a:lnTo>
                      <a:lnTo>
                        <a:pt x="136" y="251"/>
                      </a:lnTo>
                      <a:lnTo>
                        <a:pt x="140" y="254"/>
                      </a:lnTo>
                      <a:lnTo>
                        <a:pt x="143" y="256"/>
                      </a:lnTo>
                      <a:lnTo>
                        <a:pt x="146" y="254"/>
                      </a:lnTo>
                      <a:lnTo>
                        <a:pt x="146" y="254"/>
                      </a:lnTo>
                      <a:lnTo>
                        <a:pt x="160" y="244"/>
                      </a:lnTo>
                      <a:lnTo>
                        <a:pt x="160" y="244"/>
                      </a:lnTo>
                      <a:lnTo>
                        <a:pt x="161" y="241"/>
                      </a:lnTo>
                      <a:lnTo>
                        <a:pt x="161" y="240"/>
                      </a:lnTo>
                      <a:lnTo>
                        <a:pt x="161" y="237"/>
                      </a:lnTo>
                      <a:lnTo>
                        <a:pt x="161" y="236"/>
                      </a:lnTo>
                      <a:lnTo>
                        <a:pt x="161" y="236"/>
                      </a:lnTo>
                      <a:lnTo>
                        <a:pt x="154" y="229"/>
                      </a:lnTo>
                      <a:lnTo>
                        <a:pt x="141" y="213"/>
                      </a:lnTo>
                      <a:lnTo>
                        <a:pt x="136" y="203"/>
                      </a:lnTo>
                      <a:lnTo>
                        <a:pt x="130" y="190"/>
                      </a:lnTo>
                      <a:lnTo>
                        <a:pt x="126" y="177"/>
                      </a:lnTo>
                      <a:lnTo>
                        <a:pt x="124" y="163"/>
                      </a:lnTo>
                      <a:lnTo>
                        <a:pt x="124" y="163"/>
                      </a:lnTo>
                      <a:lnTo>
                        <a:pt x="126" y="149"/>
                      </a:lnTo>
                      <a:lnTo>
                        <a:pt x="130" y="134"/>
                      </a:lnTo>
                      <a:lnTo>
                        <a:pt x="136" y="123"/>
                      </a:lnTo>
                      <a:lnTo>
                        <a:pt x="141" y="113"/>
                      </a:lnTo>
                      <a:lnTo>
                        <a:pt x="149" y="104"/>
                      </a:lnTo>
                      <a:lnTo>
                        <a:pt x="154" y="97"/>
                      </a:lnTo>
                      <a:lnTo>
                        <a:pt x="160" y="91"/>
                      </a:lnTo>
                      <a:lnTo>
                        <a:pt x="160" y="91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cxnSp>
              <p:nvCxnSpPr>
                <p:cNvPr id="116" name="직선 연결선 115"/>
                <p:cNvCxnSpPr/>
                <p:nvPr/>
              </p:nvCxnSpPr>
              <p:spPr>
                <a:xfrm>
                  <a:off x="1642541" y="5006920"/>
                  <a:ext cx="2352319" cy="0"/>
                </a:xfrm>
                <a:prstGeom prst="line">
                  <a:avLst/>
                </a:prstGeom>
                <a:ln>
                  <a:solidFill>
                    <a:srgbClr val="00569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7" name="직사각형 116"/>
                <p:cNvSpPr/>
                <p:nvPr/>
              </p:nvSpPr>
              <p:spPr>
                <a:xfrm>
                  <a:off x="1573611" y="4607416"/>
                  <a:ext cx="2500613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2000" b="1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휴먼명조" panose="02010504000101010101" pitchFamily="2" charset="-127"/>
                      <a:ea typeface="휴먼명조" panose="02010504000101010101" pitchFamily="2" charset="-127"/>
                      <a:cs typeface="Arial" pitchFamily="34" charset="0"/>
                    </a:rPr>
                    <a:t>삶의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휴먼명조" panose="02010504000101010101" pitchFamily="2" charset="-127"/>
                      <a:ea typeface="휴먼명조" panose="02010504000101010101" pitchFamily="2" charset="-127"/>
                      <a:cs typeface="Arial" pitchFamily="34" charset="0"/>
                    </a:rPr>
                    <a:t>태도</a:t>
                  </a:r>
                  <a:endParaRPr lang="ko-KR" altLang="en-US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endParaRPr>
                </a:p>
              </p:txBody>
            </p:sp>
            <p:sp>
              <p:nvSpPr>
                <p:cNvPr id="119" name="Freeform 59"/>
                <p:cNvSpPr>
                  <a:spLocks noEditPoints="1"/>
                </p:cNvSpPr>
                <p:nvPr/>
              </p:nvSpPr>
              <p:spPr bwMode="auto">
                <a:xfrm>
                  <a:off x="2982387" y="4674927"/>
                  <a:ext cx="269263" cy="252999"/>
                </a:xfrm>
                <a:custGeom>
                  <a:avLst/>
                  <a:gdLst/>
                  <a:ahLst/>
                  <a:cxnLst>
                    <a:cxn ang="0">
                      <a:pos x="437" y="136"/>
                    </a:cxn>
                    <a:cxn ang="0">
                      <a:pos x="383" y="57"/>
                    </a:cxn>
                    <a:cxn ang="0">
                      <a:pos x="290" y="8"/>
                    </a:cxn>
                    <a:cxn ang="0">
                      <a:pos x="201" y="0"/>
                    </a:cxn>
                    <a:cxn ang="0">
                      <a:pos x="98" y="33"/>
                    </a:cxn>
                    <a:cxn ang="0">
                      <a:pos x="27" y="101"/>
                    </a:cxn>
                    <a:cxn ang="0">
                      <a:pos x="0" y="194"/>
                    </a:cxn>
                    <a:cxn ang="0">
                      <a:pos x="14" y="261"/>
                    </a:cxn>
                    <a:cxn ang="0">
                      <a:pos x="64" y="331"/>
                    </a:cxn>
                    <a:cxn ang="0">
                      <a:pos x="143" y="376"/>
                    </a:cxn>
                    <a:cxn ang="0">
                      <a:pos x="211" y="403"/>
                    </a:cxn>
                    <a:cxn ang="0">
                      <a:pos x="311" y="420"/>
                    </a:cxn>
                    <a:cxn ang="0">
                      <a:pos x="383" y="410"/>
                    </a:cxn>
                    <a:cxn ang="0">
                      <a:pos x="314" y="387"/>
                    </a:cxn>
                    <a:cxn ang="0">
                      <a:pos x="347" y="357"/>
                    </a:cxn>
                    <a:cxn ang="0">
                      <a:pos x="407" y="306"/>
                    </a:cxn>
                    <a:cxn ang="0">
                      <a:pos x="441" y="240"/>
                    </a:cxn>
                    <a:cxn ang="0">
                      <a:pos x="226" y="353"/>
                    </a:cxn>
                    <a:cxn ang="0">
                      <a:pos x="154" y="340"/>
                    </a:cxn>
                    <a:cxn ang="0">
                      <a:pos x="84" y="296"/>
                    </a:cxn>
                    <a:cxn ang="0">
                      <a:pos x="45" y="229"/>
                    </a:cxn>
                    <a:cxn ang="0">
                      <a:pos x="45" y="166"/>
                    </a:cxn>
                    <a:cxn ang="0">
                      <a:pos x="84" y="97"/>
                    </a:cxn>
                    <a:cxn ang="0">
                      <a:pos x="154" y="53"/>
                    </a:cxn>
                    <a:cxn ang="0">
                      <a:pos x="226" y="41"/>
                    </a:cxn>
                    <a:cxn ang="0">
                      <a:pos x="313" y="60"/>
                    </a:cxn>
                    <a:cxn ang="0">
                      <a:pos x="377" y="110"/>
                    </a:cxn>
                    <a:cxn ang="0">
                      <a:pos x="407" y="181"/>
                    </a:cxn>
                    <a:cxn ang="0">
                      <a:pos x="400" y="243"/>
                    </a:cxn>
                    <a:cxn ang="0">
                      <a:pos x="354" y="307"/>
                    </a:cxn>
                    <a:cxn ang="0">
                      <a:pos x="280" y="346"/>
                    </a:cxn>
                    <a:cxn ang="0">
                      <a:pos x="131" y="167"/>
                    </a:cxn>
                    <a:cxn ang="0">
                      <a:pos x="113" y="176"/>
                    </a:cxn>
                    <a:cxn ang="0">
                      <a:pos x="104" y="196"/>
                    </a:cxn>
                    <a:cxn ang="0">
                      <a:pos x="117" y="219"/>
                    </a:cxn>
                    <a:cxn ang="0">
                      <a:pos x="137" y="223"/>
                    </a:cxn>
                    <a:cxn ang="0">
                      <a:pos x="157" y="206"/>
                    </a:cxn>
                    <a:cxn ang="0">
                      <a:pos x="157" y="184"/>
                    </a:cxn>
                    <a:cxn ang="0">
                      <a:pos x="137" y="169"/>
                    </a:cxn>
                    <a:cxn ang="0">
                      <a:pos x="214" y="169"/>
                    </a:cxn>
                    <a:cxn ang="0">
                      <a:pos x="194" y="184"/>
                    </a:cxn>
                    <a:cxn ang="0">
                      <a:pos x="194" y="206"/>
                    </a:cxn>
                    <a:cxn ang="0">
                      <a:pos x="214" y="223"/>
                    </a:cxn>
                    <a:cxn ang="0">
                      <a:pos x="236" y="219"/>
                    </a:cxn>
                    <a:cxn ang="0">
                      <a:pos x="248" y="196"/>
                    </a:cxn>
                    <a:cxn ang="0">
                      <a:pos x="240" y="176"/>
                    </a:cxn>
                    <a:cxn ang="0">
                      <a:pos x="220" y="167"/>
                    </a:cxn>
                    <a:cxn ang="0">
                      <a:pos x="293" y="173"/>
                    </a:cxn>
                    <a:cxn ang="0">
                      <a:pos x="280" y="196"/>
                    </a:cxn>
                    <a:cxn ang="0">
                      <a:pos x="288" y="216"/>
                    </a:cxn>
                    <a:cxn ang="0">
                      <a:pos x="308" y="223"/>
                    </a:cxn>
                    <a:cxn ang="0">
                      <a:pos x="331" y="211"/>
                    </a:cxn>
                    <a:cxn ang="0">
                      <a:pos x="336" y="190"/>
                    </a:cxn>
                    <a:cxn ang="0">
                      <a:pos x="318" y="170"/>
                    </a:cxn>
                  </a:cxnLst>
                  <a:rect l="0" t="0" r="r" b="b"/>
                  <a:pathLst>
                    <a:path w="447" h="420">
                      <a:moveTo>
                        <a:pt x="447" y="194"/>
                      </a:moveTo>
                      <a:lnTo>
                        <a:pt x="447" y="194"/>
                      </a:lnTo>
                      <a:lnTo>
                        <a:pt x="447" y="174"/>
                      </a:lnTo>
                      <a:lnTo>
                        <a:pt x="443" y="156"/>
                      </a:lnTo>
                      <a:lnTo>
                        <a:pt x="437" y="136"/>
                      </a:lnTo>
                      <a:lnTo>
                        <a:pt x="430" y="118"/>
                      </a:lnTo>
                      <a:lnTo>
                        <a:pt x="421" y="101"/>
                      </a:lnTo>
                      <a:lnTo>
                        <a:pt x="410" y="86"/>
                      </a:lnTo>
                      <a:lnTo>
                        <a:pt x="397" y="70"/>
                      </a:lnTo>
                      <a:lnTo>
                        <a:pt x="383" y="57"/>
                      </a:lnTo>
                      <a:lnTo>
                        <a:pt x="366" y="44"/>
                      </a:lnTo>
                      <a:lnTo>
                        <a:pt x="348" y="33"/>
                      </a:lnTo>
                      <a:lnTo>
                        <a:pt x="330" y="23"/>
                      </a:lnTo>
                      <a:lnTo>
                        <a:pt x="311" y="14"/>
                      </a:lnTo>
                      <a:lnTo>
                        <a:pt x="290" y="8"/>
                      </a:lnTo>
                      <a:lnTo>
                        <a:pt x="268" y="3"/>
                      </a:lnTo>
                      <a:lnTo>
                        <a:pt x="247" y="0"/>
                      </a:ln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01" y="0"/>
                      </a:lnTo>
                      <a:lnTo>
                        <a:pt x="178" y="3"/>
                      </a:lnTo>
                      <a:lnTo>
                        <a:pt x="157" y="8"/>
                      </a:lnTo>
                      <a:lnTo>
                        <a:pt x="137" y="14"/>
                      </a:lnTo>
                      <a:lnTo>
                        <a:pt x="117" y="23"/>
                      </a:lnTo>
                      <a:lnTo>
                        <a:pt x="98" y="33"/>
                      </a:lnTo>
                      <a:lnTo>
                        <a:pt x="81" y="44"/>
                      </a:lnTo>
                      <a:lnTo>
                        <a:pt x="65" y="57"/>
                      </a:lnTo>
                      <a:lnTo>
                        <a:pt x="51" y="70"/>
                      </a:lnTo>
                      <a:lnTo>
                        <a:pt x="38" y="86"/>
                      </a:lnTo>
                      <a:lnTo>
                        <a:pt x="27" y="101"/>
                      </a:lnTo>
                      <a:lnTo>
                        <a:pt x="18" y="118"/>
                      </a:lnTo>
                      <a:lnTo>
                        <a:pt x="10" y="136"/>
                      </a:lnTo>
                      <a:lnTo>
                        <a:pt x="4" y="156"/>
                      </a:lnTo>
                      <a:lnTo>
                        <a:pt x="1" y="1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1" y="211"/>
                      </a:lnTo>
                      <a:lnTo>
                        <a:pt x="4" y="229"/>
                      </a:lnTo>
                      <a:lnTo>
                        <a:pt x="8" y="246"/>
                      </a:lnTo>
                      <a:lnTo>
                        <a:pt x="14" y="261"/>
                      </a:lnTo>
                      <a:lnTo>
                        <a:pt x="21" y="277"/>
                      </a:lnTo>
                      <a:lnTo>
                        <a:pt x="30" y="291"/>
                      </a:lnTo>
                      <a:lnTo>
                        <a:pt x="40" y="306"/>
                      </a:lnTo>
                      <a:lnTo>
                        <a:pt x="51" y="319"/>
                      </a:lnTo>
                      <a:lnTo>
                        <a:pt x="64" y="331"/>
                      </a:lnTo>
                      <a:lnTo>
                        <a:pt x="78" y="341"/>
                      </a:lnTo>
                      <a:lnTo>
                        <a:pt x="93" y="351"/>
                      </a:lnTo>
                      <a:lnTo>
                        <a:pt x="108" y="362"/>
                      </a:lnTo>
                      <a:lnTo>
                        <a:pt x="125" y="369"/>
                      </a:lnTo>
                      <a:lnTo>
                        <a:pt x="143" y="376"/>
                      </a:lnTo>
                      <a:lnTo>
                        <a:pt x="161" y="382"/>
                      </a:lnTo>
                      <a:lnTo>
                        <a:pt x="180" y="386"/>
                      </a:lnTo>
                      <a:lnTo>
                        <a:pt x="180" y="386"/>
                      </a:lnTo>
                      <a:lnTo>
                        <a:pt x="194" y="394"/>
                      </a:lnTo>
                      <a:lnTo>
                        <a:pt x="211" y="403"/>
                      </a:lnTo>
                      <a:lnTo>
                        <a:pt x="231" y="410"/>
                      </a:lnTo>
                      <a:lnTo>
                        <a:pt x="254" y="416"/>
                      </a:lnTo>
                      <a:lnTo>
                        <a:pt x="281" y="420"/>
                      </a:lnTo>
                      <a:lnTo>
                        <a:pt x="296" y="420"/>
                      </a:lnTo>
                      <a:lnTo>
                        <a:pt x="311" y="420"/>
                      </a:lnTo>
                      <a:lnTo>
                        <a:pt x="328" y="420"/>
                      </a:lnTo>
                      <a:lnTo>
                        <a:pt x="346" y="417"/>
                      </a:lnTo>
                      <a:lnTo>
                        <a:pt x="363" y="414"/>
                      </a:lnTo>
                      <a:lnTo>
                        <a:pt x="383" y="410"/>
                      </a:lnTo>
                      <a:lnTo>
                        <a:pt x="383" y="410"/>
                      </a:lnTo>
                      <a:lnTo>
                        <a:pt x="374" y="409"/>
                      </a:lnTo>
                      <a:lnTo>
                        <a:pt x="353" y="404"/>
                      </a:lnTo>
                      <a:lnTo>
                        <a:pt x="340" y="400"/>
                      </a:lnTo>
                      <a:lnTo>
                        <a:pt x="327" y="394"/>
                      </a:lnTo>
                      <a:lnTo>
                        <a:pt x="314" y="387"/>
                      </a:lnTo>
                      <a:lnTo>
                        <a:pt x="303" y="377"/>
                      </a:lnTo>
                      <a:lnTo>
                        <a:pt x="303" y="377"/>
                      </a:lnTo>
                      <a:lnTo>
                        <a:pt x="318" y="372"/>
                      </a:lnTo>
                      <a:lnTo>
                        <a:pt x="333" y="364"/>
                      </a:lnTo>
                      <a:lnTo>
                        <a:pt x="347" y="357"/>
                      </a:lnTo>
                      <a:lnTo>
                        <a:pt x="361" y="349"/>
                      </a:lnTo>
                      <a:lnTo>
                        <a:pt x="374" y="339"/>
                      </a:lnTo>
                      <a:lnTo>
                        <a:pt x="386" y="329"/>
                      </a:lnTo>
                      <a:lnTo>
                        <a:pt x="397" y="319"/>
                      </a:lnTo>
                      <a:lnTo>
                        <a:pt x="407" y="306"/>
                      </a:lnTo>
                      <a:lnTo>
                        <a:pt x="416" y="294"/>
                      </a:lnTo>
                      <a:lnTo>
                        <a:pt x="424" y="281"/>
                      </a:lnTo>
                      <a:lnTo>
                        <a:pt x="431" y="269"/>
                      </a:lnTo>
                      <a:lnTo>
                        <a:pt x="437" y="254"/>
                      </a:lnTo>
                      <a:lnTo>
                        <a:pt x="441" y="240"/>
                      </a:lnTo>
                      <a:lnTo>
                        <a:pt x="444" y="224"/>
                      </a:lnTo>
                      <a:lnTo>
                        <a:pt x="447" y="210"/>
                      </a:lnTo>
                      <a:lnTo>
                        <a:pt x="447" y="194"/>
                      </a:lnTo>
                      <a:lnTo>
                        <a:pt x="447" y="194"/>
                      </a:lnTo>
                      <a:close/>
                      <a:moveTo>
                        <a:pt x="226" y="353"/>
                      </a:moveTo>
                      <a:lnTo>
                        <a:pt x="226" y="353"/>
                      </a:lnTo>
                      <a:lnTo>
                        <a:pt x="206" y="351"/>
                      </a:lnTo>
                      <a:lnTo>
                        <a:pt x="188" y="350"/>
                      </a:lnTo>
                      <a:lnTo>
                        <a:pt x="170" y="346"/>
                      </a:lnTo>
                      <a:lnTo>
                        <a:pt x="154" y="340"/>
                      </a:lnTo>
                      <a:lnTo>
                        <a:pt x="137" y="334"/>
                      </a:lnTo>
                      <a:lnTo>
                        <a:pt x="123" y="326"/>
                      </a:lnTo>
                      <a:lnTo>
                        <a:pt x="108" y="317"/>
                      </a:lnTo>
                      <a:lnTo>
                        <a:pt x="95" y="307"/>
                      </a:lnTo>
                      <a:lnTo>
                        <a:pt x="84" y="296"/>
                      </a:lnTo>
                      <a:lnTo>
                        <a:pt x="73" y="284"/>
                      </a:lnTo>
                      <a:lnTo>
                        <a:pt x="64" y="271"/>
                      </a:lnTo>
                      <a:lnTo>
                        <a:pt x="55" y="257"/>
                      </a:lnTo>
                      <a:lnTo>
                        <a:pt x="50" y="243"/>
                      </a:lnTo>
                      <a:lnTo>
                        <a:pt x="45" y="229"/>
                      </a:lnTo>
                      <a:lnTo>
                        <a:pt x="43" y="213"/>
                      </a:lnTo>
                      <a:lnTo>
                        <a:pt x="41" y="197"/>
                      </a:lnTo>
                      <a:lnTo>
                        <a:pt x="41" y="197"/>
                      </a:lnTo>
                      <a:lnTo>
                        <a:pt x="43" y="181"/>
                      </a:lnTo>
                      <a:lnTo>
                        <a:pt x="45" y="166"/>
                      </a:lnTo>
                      <a:lnTo>
                        <a:pt x="50" y="150"/>
                      </a:lnTo>
                      <a:lnTo>
                        <a:pt x="55" y="136"/>
                      </a:lnTo>
                      <a:lnTo>
                        <a:pt x="64" y="123"/>
                      </a:lnTo>
                      <a:lnTo>
                        <a:pt x="73" y="110"/>
                      </a:lnTo>
                      <a:lnTo>
                        <a:pt x="84" y="97"/>
                      </a:lnTo>
                      <a:lnTo>
                        <a:pt x="95" y="87"/>
                      </a:lnTo>
                      <a:lnTo>
                        <a:pt x="108" y="77"/>
                      </a:lnTo>
                      <a:lnTo>
                        <a:pt x="123" y="67"/>
                      </a:lnTo>
                      <a:lnTo>
                        <a:pt x="137" y="60"/>
                      </a:lnTo>
                      <a:lnTo>
                        <a:pt x="154" y="53"/>
                      </a:lnTo>
                      <a:lnTo>
                        <a:pt x="170" y="47"/>
                      </a:lnTo>
                      <a:lnTo>
                        <a:pt x="188" y="44"/>
                      </a:lnTo>
                      <a:lnTo>
                        <a:pt x="206" y="41"/>
                      </a:lnTo>
                      <a:lnTo>
                        <a:pt x="226" y="41"/>
                      </a:lnTo>
                      <a:lnTo>
                        <a:pt x="226" y="41"/>
                      </a:lnTo>
                      <a:lnTo>
                        <a:pt x="244" y="41"/>
                      </a:lnTo>
                      <a:lnTo>
                        <a:pt x="261" y="44"/>
                      </a:lnTo>
                      <a:lnTo>
                        <a:pt x="280" y="47"/>
                      </a:lnTo>
                      <a:lnTo>
                        <a:pt x="296" y="53"/>
                      </a:lnTo>
                      <a:lnTo>
                        <a:pt x="313" y="60"/>
                      </a:lnTo>
                      <a:lnTo>
                        <a:pt x="327" y="67"/>
                      </a:lnTo>
                      <a:lnTo>
                        <a:pt x="341" y="77"/>
                      </a:lnTo>
                      <a:lnTo>
                        <a:pt x="354" y="87"/>
                      </a:lnTo>
                      <a:lnTo>
                        <a:pt x="366" y="97"/>
                      </a:lnTo>
                      <a:lnTo>
                        <a:pt x="377" y="110"/>
                      </a:lnTo>
                      <a:lnTo>
                        <a:pt x="386" y="123"/>
                      </a:lnTo>
                      <a:lnTo>
                        <a:pt x="394" y="136"/>
                      </a:lnTo>
                      <a:lnTo>
                        <a:pt x="400" y="150"/>
                      </a:lnTo>
                      <a:lnTo>
                        <a:pt x="404" y="166"/>
                      </a:lnTo>
                      <a:lnTo>
                        <a:pt x="407" y="181"/>
                      </a:lnTo>
                      <a:lnTo>
                        <a:pt x="409" y="197"/>
                      </a:lnTo>
                      <a:lnTo>
                        <a:pt x="409" y="197"/>
                      </a:lnTo>
                      <a:lnTo>
                        <a:pt x="407" y="213"/>
                      </a:lnTo>
                      <a:lnTo>
                        <a:pt x="404" y="229"/>
                      </a:lnTo>
                      <a:lnTo>
                        <a:pt x="400" y="243"/>
                      </a:lnTo>
                      <a:lnTo>
                        <a:pt x="394" y="257"/>
                      </a:lnTo>
                      <a:lnTo>
                        <a:pt x="386" y="271"/>
                      </a:lnTo>
                      <a:lnTo>
                        <a:pt x="377" y="284"/>
                      </a:lnTo>
                      <a:lnTo>
                        <a:pt x="366" y="296"/>
                      </a:lnTo>
                      <a:lnTo>
                        <a:pt x="354" y="307"/>
                      </a:lnTo>
                      <a:lnTo>
                        <a:pt x="341" y="317"/>
                      </a:lnTo>
                      <a:lnTo>
                        <a:pt x="327" y="326"/>
                      </a:lnTo>
                      <a:lnTo>
                        <a:pt x="313" y="334"/>
                      </a:lnTo>
                      <a:lnTo>
                        <a:pt x="296" y="340"/>
                      </a:lnTo>
                      <a:lnTo>
                        <a:pt x="280" y="346"/>
                      </a:lnTo>
                      <a:lnTo>
                        <a:pt x="261" y="350"/>
                      </a:lnTo>
                      <a:lnTo>
                        <a:pt x="244" y="351"/>
                      </a:lnTo>
                      <a:lnTo>
                        <a:pt x="226" y="353"/>
                      </a:lnTo>
                      <a:lnTo>
                        <a:pt x="226" y="353"/>
                      </a:lnTo>
                      <a:close/>
                      <a:moveTo>
                        <a:pt x="131" y="167"/>
                      </a:moveTo>
                      <a:lnTo>
                        <a:pt x="131" y="167"/>
                      </a:lnTo>
                      <a:lnTo>
                        <a:pt x="127" y="169"/>
                      </a:lnTo>
                      <a:lnTo>
                        <a:pt x="121" y="170"/>
                      </a:lnTo>
                      <a:lnTo>
                        <a:pt x="117" y="173"/>
                      </a:lnTo>
                      <a:lnTo>
                        <a:pt x="113" y="176"/>
                      </a:lnTo>
                      <a:lnTo>
                        <a:pt x="108" y="180"/>
                      </a:lnTo>
                      <a:lnTo>
                        <a:pt x="107" y="184"/>
                      </a:lnTo>
                      <a:lnTo>
                        <a:pt x="104" y="190"/>
                      </a:lnTo>
                      <a:lnTo>
                        <a:pt x="104" y="196"/>
                      </a:lnTo>
                      <a:lnTo>
                        <a:pt x="104" y="196"/>
                      </a:lnTo>
                      <a:lnTo>
                        <a:pt x="104" y="201"/>
                      </a:lnTo>
                      <a:lnTo>
                        <a:pt x="107" y="206"/>
                      </a:lnTo>
                      <a:lnTo>
                        <a:pt x="108" y="211"/>
                      </a:lnTo>
                      <a:lnTo>
                        <a:pt x="113" y="216"/>
                      </a:lnTo>
                      <a:lnTo>
                        <a:pt x="117" y="219"/>
                      </a:lnTo>
                      <a:lnTo>
                        <a:pt x="121" y="221"/>
                      </a:lnTo>
                      <a:lnTo>
                        <a:pt x="127" y="223"/>
                      </a:lnTo>
                      <a:lnTo>
                        <a:pt x="131" y="223"/>
                      </a:lnTo>
                      <a:lnTo>
                        <a:pt x="131" y="223"/>
                      </a:lnTo>
                      <a:lnTo>
                        <a:pt x="137" y="223"/>
                      </a:lnTo>
                      <a:lnTo>
                        <a:pt x="143" y="221"/>
                      </a:lnTo>
                      <a:lnTo>
                        <a:pt x="147" y="219"/>
                      </a:lnTo>
                      <a:lnTo>
                        <a:pt x="151" y="216"/>
                      </a:lnTo>
                      <a:lnTo>
                        <a:pt x="155" y="211"/>
                      </a:lnTo>
                      <a:lnTo>
                        <a:pt x="157" y="206"/>
                      </a:lnTo>
                      <a:lnTo>
                        <a:pt x="160" y="201"/>
                      </a:lnTo>
                      <a:lnTo>
                        <a:pt x="160" y="196"/>
                      </a:lnTo>
                      <a:lnTo>
                        <a:pt x="160" y="196"/>
                      </a:lnTo>
                      <a:lnTo>
                        <a:pt x="160" y="190"/>
                      </a:lnTo>
                      <a:lnTo>
                        <a:pt x="157" y="184"/>
                      </a:lnTo>
                      <a:lnTo>
                        <a:pt x="155" y="180"/>
                      </a:lnTo>
                      <a:lnTo>
                        <a:pt x="151" y="176"/>
                      </a:lnTo>
                      <a:lnTo>
                        <a:pt x="147" y="173"/>
                      </a:lnTo>
                      <a:lnTo>
                        <a:pt x="143" y="170"/>
                      </a:lnTo>
                      <a:lnTo>
                        <a:pt x="137" y="169"/>
                      </a:lnTo>
                      <a:lnTo>
                        <a:pt x="131" y="167"/>
                      </a:lnTo>
                      <a:lnTo>
                        <a:pt x="131" y="167"/>
                      </a:lnTo>
                      <a:close/>
                      <a:moveTo>
                        <a:pt x="220" y="167"/>
                      </a:moveTo>
                      <a:lnTo>
                        <a:pt x="220" y="167"/>
                      </a:lnTo>
                      <a:lnTo>
                        <a:pt x="214" y="169"/>
                      </a:lnTo>
                      <a:lnTo>
                        <a:pt x="210" y="170"/>
                      </a:lnTo>
                      <a:lnTo>
                        <a:pt x="204" y="173"/>
                      </a:lnTo>
                      <a:lnTo>
                        <a:pt x="200" y="176"/>
                      </a:lnTo>
                      <a:lnTo>
                        <a:pt x="197" y="180"/>
                      </a:lnTo>
                      <a:lnTo>
                        <a:pt x="194" y="184"/>
                      </a:lnTo>
                      <a:lnTo>
                        <a:pt x="193" y="190"/>
                      </a:lnTo>
                      <a:lnTo>
                        <a:pt x="193" y="196"/>
                      </a:lnTo>
                      <a:lnTo>
                        <a:pt x="193" y="196"/>
                      </a:lnTo>
                      <a:lnTo>
                        <a:pt x="193" y="201"/>
                      </a:lnTo>
                      <a:lnTo>
                        <a:pt x="194" y="206"/>
                      </a:lnTo>
                      <a:lnTo>
                        <a:pt x="197" y="211"/>
                      </a:lnTo>
                      <a:lnTo>
                        <a:pt x="200" y="216"/>
                      </a:lnTo>
                      <a:lnTo>
                        <a:pt x="204" y="219"/>
                      </a:lnTo>
                      <a:lnTo>
                        <a:pt x="210" y="221"/>
                      </a:lnTo>
                      <a:lnTo>
                        <a:pt x="214" y="223"/>
                      </a:lnTo>
                      <a:lnTo>
                        <a:pt x="220" y="223"/>
                      </a:lnTo>
                      <a:lnTo>
                        <a:pt x="220" y="223"/>
                      </a:lnTo>
                      <a:lnTo>
                        <a:pt x="226" y="223"/>
                      </a:lnTo>
                      <a:lnTo>
                        <a:pt x="231" y="221"/>
                      </a:lnTo>
                      <a:lnTo>
                        <a:pt x="236" y="219"/>
                      </a:lnTo>
                      <a:lnTo>
                        <a:pt x="240" y="216"/>
                      </a:lnTo>
                      <a:lnTo>
                        <a:pt x="243" y="211"/>
                      </a:lnTo>
                      <a:lnTo>
                        <a:pt x="246" y="206"/>
                      </a:lnTo>
                      <a:lnTo>
                        <a:pt x="247" y="201"/>
                      </a:lnTo>
                      <a:lnTo>
                        <a:pt x="248" y="196"/>
                      </a:lnTo>
                      <a:lnTo>
                        <a:pt x="248" y="196"/>
                      </a:lnTo>
                      <a:lnTo>
                        <a:pt x="247" y="190"/>
                      </a:lnTo>
                      <a:lnTo>
                        <a:pt x="246" y="184"/>
                      </a:lnTo>
                      <a:lnTo>
                        <a:pt x="243" y="180"/>
                      </a:lnTo>
                      <a:lnTo>
                        <a:pt x="240" y="176"/>
                      </a:lnTo>
                      <a:lnTo>
                        <a:pt x="236" y="173"/>
                      </a:lnTo>
                      <a:lnTo>
                        <a:pt x="231" y="170"/>
                      </a:lnTo>
                      <a:lnTo>
                        <a:pt x="226" y="169"/>
                      </a:lnTo>
                      <a:lnTo>
                        <a:pt x="220" y="167"/>
                      </a:lnTo>
                      <a:lnTo>
                        <a:pt x="220" y="167"/>
                      </a:lnTo>
                      <a:close/>
                      <a:moveTo>
                        <a:pt x="308" y="167"/>
                      </a:moveTo>
                      <a:lnTo>
                        <a:pt x="308" y="167"/>
                      </a:lnTo>
                      <a:lnTo>
                        <a:pt x="303" y="169"/>
                      </a:lnTo>
                      <a:lnTo>
                        <a:pt x="297" y="170"/>
                      </a:lnTo>
                      <a:lnTo>
                        <a:pt x="293" y="173"/>
                      </a:lnTo>
                      <a:lnTo>
                        <a:pt x="288" y="176"/>
                      </a:lnTo>
                      <a:lnTo>
                        <a:pt x="286" y="180"/>
                      </a:lnTo>
                      <a:lnTo>
                        <a:pt x="283" y="184"/>
                      </a:lnTo>
                      <a:lnTo>
                        <a:pt x="281" y="190"/>
                      </a:lnTo>
                      <a:lnTo>
                        <a:pt x="280" y="196"/>
                      </a:lnTo>
                      <a:lnTo>
                        <a:pt x="280" y="196"/>
                      </a:lnTo>
                      <a:lnTo>
                        <a:pt x="281" y="201"/>
                      </a:lnTo>
                      <a:lnTo>
                        <a:pt x="283" y="206"/>
                      </a:lnTo>
                      <a:lnTo>
                        <a:pt x="286" y="211"/>
                      </a:lnTo>
                      <a:lnTo>
                        <a:pt x="288" y="216"/>
                      </a:lnTo>
                      <a:lnTo>
                        <a:pt x="293" y="219"/>
                      </a:lnTo>
                      <a:lnTo>
                        <a:pt x="297" y="221"/>
                      </a:lnTo>
                      <a:lnTo>
                        <a:pt x="303" y="223"/>
                      </a:lnTo>
                      <a:lnTo>
                        <a:pt x="308" y="223"/>
                      </a:lnTo>
                      <a:lnTo>
                        <a:pt x="308" y="223"/>
                      </a:lnTo>
                      <a:lnTo>
                        <a:pt x="314" y="223"/>
                      </a:lnTo>
                      <a:lnTo>
                        <a:pt x="318" y="221"/>
                      </a:lnTo>
                      <a:lnTo>
                        <a:pt x="324" y="219"/>
                      </a:lnTo>
                      <a:lnTo>
                        <a:pt x="328" y="216"/>
                      </a:lnTo>
                      <a:lnTo>
                        <a:pt x="331" y="211"/>
                      </a:lnTo>
                      <a:lnTo>
                        <a:pt x="334" y="206"/>
                      </a:lnTo>
                      <a:lnTo>
                        <a:pt x="336" y="201"/>
                      </a:lnTo>
                      <a:lnTo>
                        <a:pt x="336" y="196"/>
                      </a:lnTo>
                      <a:lnTo>
                        <a:pt x="336" y="196"/>
                      </a:lnTo>
                      <a:lnTo>
                        <a:pt x="336" y="190"/>
                      </a:lnTo>
                      <a:lnTo>
                        <a:pt x="334" y="184"/>
                      </a:lnTo>
                      <a:lnTo>
                        <a:pt x="331" y="180"/>
                      </a:lnTo>
                      <a:lnTo>
                        <a:pt x="328" y="176"/>
                      </a:lnTo>
                      <a:lnTo>
                        <a:pt x="324" y="173"/>
                      </a:lnTo>
                      <a:lnTo>
                        <a:pt x="318" y="170"/>
                      </a:lnTo>
                      <a:lnTo>
                        <a:pt x="314" y="169"/>
                      </a:lnTo>
                      <a:lnTo>
                        <a:pt x="308" y="167"/>
                      </a:lnTo>
                      <a:lnTo>
                        <a:pt x="308" y="167"/>
                      </a:lnTo>
                      <a:close/>
                    </a:path>
                  </a:pathLst>
                </a:custGeom>
                <a:solidFill>
                  <a:srgbClr val="00569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0" name="Freeform 60"/>
                <p:cNvSpPr>
                  <a:spLocks/>
                </p:cNvSpPr>
                <p:nvPr/>
              </p:nvSpPr>
              <p:spPr bwMode="auto">
                <a:xfrm>
                  <a:off x="3205267" y="4732755"/>
                  <a:ext cx="149992" cy="165052"/>
                </a:xfrm>
                <a:custGeom>
                  <a:avLst/>
                  <a:gdLst/>
                  <a:ahLst/>
                  <a:cxnLst>
                    <a:cxn ang="0">
                      <a:pos x="103" y="0"/>
                    </a:cxn>
                    <a:cxn ang="0">
                      <a:pos x="76" y="2"/>
                    </a:cxn>
                    <a:cxn ang="0">
                      <a:pos x="49" y="10"/>
                    </a:cxn>
                    <a:cxn ang="0">
                      <a:pos x="56" y="35"/>
                    </a:cxn>
                    <a:cxn ang="0">
                      <a:pos x="67" y="31"/>
                    </a:cxn>
                    <a:cxn ang="0">
                      <a:pos x="90" y="27"/>
                    </a:cxn>
                    <a:cxn ang="0">
                      <a:pos x="103" y="27"/>
                    </a:cxn>
                    <a:cxn ang="0">
                      <a:pos x="127" y="28"/>
                    </a:cxn>
                    <a:cxn ang="0">
                      <a:pos x="149" y="34"/>
                    </a:cxn>
                    <a:cxn ang="0">
                      <a:pos x="170" y="44"/>
                    </a:cxn>
                    <a:cxn ang="0">
                      <a:pos x="187" y="57"/>
                    </a:cxn>
                    <a:cxn ang="0">
                      <a:pos x="202" y="71"/>
                    </a:cxn>
                    <a:cxn ang="0">
                      <a:pos x="213" y="88"/>
                    </a:cxn>
                    <a:cxn ang="0">
                      <a:pos x="220" y="108"/>
                    </a:cxn>
                    <a:cxn ang="0">
                      <a:pos x="223" y="128"/>
                    </a:cxn>
                    <a:cxn ang="0">
                      <a:pos x="222" y="140"/>
                    </a:cxn>
                    <a:cxn ang="0">
                      <a:pos x="217" y="160"/>
                    </a:cxn>
                    <a:cxn ang="0">
                      <a:pos x="209" y="177"/>
                    </a:cxn>
                    <a:cxn ang="0">
                      <a:pos x="194" y="194"/>
                    </a:cxn>
                    <a:cxn ang="0">
                      <a:pos x="179" y="207"/>
                    </a:cxn>
                    <a:cxn ang="0">
                      <a:pos x="160" y="218"/>
                    </a:cxn>
                    <a:cxn ang="0">
                      <a:pos x="139" y="225"/>
                    </a:cxn>
                    <a:cxn ang="0">
                      <a:pos x="114" y="230"/>
                    </a:cxn>
                    <a:cxn ang="0">
                      <a:pos x="103" y="231"/>
                    </a:cxn>
                    <a:cxn ang="0">
                      <a:pos x="79" y="228"/>
                    </a:cxn>
                    <a:cxn ang="0">
                      <a:pos x="57" y="223"/>
                    </a:cxn>
                    <a:cxn ang="0">
                      <a:pos x="37" y="214"/>
                    </a:cxn>
                    <a:cxn ang="0">
                      <a:pos x="20" y="203"/>
                    </a:cxn>
                    <a:cxn ang="0">
                      <a:pos x="6" y="221"/>
                    </a:cxn>
                    <a:cxn ang="0">
                      <a:pos x="16" y="228"/>
                    </a:cxn>
                    <a:cxn ang="0">
                      <a:pos x="40" y="241"/>
                    </a:cxn>
                    <a:cxn ang="0">
                      <a:pos x="51" y="245"/>
                    </a:cxn>
                    <a:cxn ang="0">
                      <a:pos x="36" y="257"/>
                    </a:cxn>
                    <a:cxn ang="0">
                      <a:pos x="20" y="264"/>
                    </a:cxn>
                    <a:cxn ang="0">
                      <a:pos x="0" y="267"/>
                    </a:cxn>
                    <a:cxn ang="0">
                      <a:pos x="24" y="273"/>
                    </a:cxn>
                    <a:cxn ang="0">
                      <a:pos x="66" y="274"/>
                    </a:cxn>
                    <a:cxn ang="0">
                      <a:pos x="99" y="267"/>
                    </a:cxn>
                    <a:cxn ang="0">
                      <a:pos x="123" y="257"/>
                    </a:cxn>
                    <a:cxn ang="0">
                      <a:pos x="131" y="251"/>
                    </a:cxn>
                    <a:cxn ang="0">
                      <a:pos x="156" y="245"/>
                    </a:cxn>
                    <a:cxn ang="0">
                      <a:pos x="179" y="235"/>
                    </a:cxn>
                    <a:cxn ang="0">
                      <a:pos x="199" y="223"/>
                    </a:cxn>
                    <a:cxn ang="0">
                      <a:pos x="216" y="208"/>
                    </a:cxn>
                    <a:cxn ang="0">
                      <a:pos x="229" y="190"/>
                    </a:cxn>
                    <a:cxn ang="0">
                      <a:pos x="240" y="171"/>
                    </a:cxn>
                    <a:cxn ang="0">
                      <a:pos x="246" y="150"/>
                    </a:cxn>
                    <a:cxn ang="0">
                      <a:pos x="249" y="127"/>
                    </a:cxn>
                    <a:cxn ang="0">
                      <a:pos x="249" y="114"/>
                    </a:cxn>
                    <a:cxn ang="0">
                      <a:pos x="243" y="90"/>
                    </a:cxn>
                    <a:cxn ang="0">
                      <a:pos x="232" y="67"/>
                    </a:cxn>
                    <a:cxn ang="0">
                      <a:pos x="216" y="47"/>
                    </a:cxn>
                    <a:cxn ang="0">
                      <a:pos x="196" y="30"/>
                    </a:cxn>
                    <a:cxn ang="0">
                      <a:pos x="173" y="15"/>
                    </a:cxn>
                    <a:cxn ang="0">
                      <a:pos x="147" y="5"/>
                    </a:cxn>
                    <a:cxn ang="0">
                      <a:pos x="119" y="1"/>
                    </a:cxn>
                    <a:cxn ang="0">
                      <a:pos x="103" y="0"/>
                    </a:cxn>
                  </a:cxnLst>
                  <a:rect l="0" t="0" r="r" b="b"/>
                  <a:pathLst>
                    <a:path w="249" h="274">
                      <a:moveTo>
                        <a:pt x="103" y="0"/>
                      </a:moveTo>
                      <a:lnTo>
                        <a:pt x="103" y="0"/>
                      </a:lnTo>
                      <a:lnTo>
                        <a:pt x="89" y="1"/>
                      </a:lnTo>
                      <a:lnTo>
                        <a:pt x="76" y="2"/>
                      </a:lnTo>
                      <a:lnTo>
                        <a:pt x="61" y="5"/>
                      </a:lnTo>
                      <a:lnTo>
                        <a:pt x="49" y="10"/>
                      </a:lnTo>
                      <a:lnTo>
                        <a:pt x="49" y="10"/>
                      </a:lnTo>
                      <a:lnTo>
                        <a:pt x="56" y="35"/>
                      </a:lnTo>
                      <a:lnTo>
                        <a:pt x="56" y="35"/>
                      </a:lnTo>
                      <a:lnTo>
                        <a:pt x="67" y="31"/>
                      </a:lnTo>
                      <a:lnTo>
                        <a:pt x="79" y="28"/>
                      </a:lnTo>
                      <a:lnTo>
                        <a:pt x="90" y="27"/>
                      </a:lnTo>
                      <a:lnTo>
                        <a:pt x="103" y="27"/>
                      </a:lnTo>
                      <a:lnTo>
                        <a:pt x="103" y="27"/>
                      </a:lnTo>
                      <a:lnTo>
                        <a:pt x="114" y="27"/>
                      </a:lnTo>
                      <a:lnTo>
                        <a:pt x="127" y="28"/>
                      </a:lnTo>
                      <a:lnTo>
                        <a:pt x="139" y="31"/>
                      </a:lnTo>
                      <a:lnTo>
                        <a:pt x="149" y="34"/>
                      </a:lnTo>
                      <a:lnTo>
                        <a:pt x="160" y="38"/>
                      </a:lnTo>
                      <a:lnTo>
                        <a:pt x="170" y="44"/>
                      </a:lnTo>
                      <a:lnTo>
                        <a:pt x="179" y="50"/>
                      </a:lnTo>
                      <a:lnTo>
                        <a:pt x="187" y="57"/>
                      </a:lnTo>
                      <a:lnTo>
                        <a:pt x="194" y="64"/>
                      </a:lnTo>
                      <a:lnTo>
                        <a:pt x="202" y="71"/>
                      </a:lnTo>
                      <a:lnTo>
                        <a:pt x="209" y="80"/>
                      </a:lnTo>
                      <a:lnTo>
                        <a:pt x="213" y="88"/>
                      </a:lnTo>
                      <a:lnTo>
                        <a:pt x="217" y="98"/>
                      </a:lnTo>
                      <a:lnTo>
                        <a:pt x="220" y="108"/>
                      </a:lnTo>
                      <a:lnTo>
                        <a:pt x="222" y="118"/>
                      </a:lnTo>
                      <a:lnTo>
                        <a:pt x="223" y="128"/>
                      </a:lnTo>
                      <a:lnTo>
                        <a:pt x="223" y="128"/>
                      </a:lnTo>
                      <a:lnTo>
                        <a:pt x="222" y="140"/>
                      </a:lnTo>
                      <a:lnTo>
                        <a:pt x="220" y="150"/>
                      </a:lnTo>
                      <a:lnTo>
                        <a:pt x="217" y="160"/>
                      </a:lnTo>
                      <a:lnTo>
                        <a:pt x="213" y="168"/>
                      </a:lnTo>
                      <a:lnTo>
                        <a:pt x="209" y="177"/>
                      </a:lnTo>
                      <a:lnTo>
                        <a:pt x="202" y="185"/>
                      </a:lnTo>
                      <a:lnTo>
                        <a:pt x="194" y="194"/>
                      </a:lnTo>
                      <a:lnTo>
                        <a:pt x="187" y="201"/>
                      </a:lnTo>
                      <a:lnTo>
                        <a:pt x="179" y="207"/>
                      </a:lnTo>
                      <a:lnTo>
                        <a:pt x="170" y="213"/>
                      </a:lnTo>
                      <a:lnTo>
                        <a:pt x="160" y="218"/>
                      </a:lnTo>
                      <a:lnTo>
                        <a:pt x="149" y="223"/>
                      </a:lnTo>
                      <a:lnTo>
                        <a:pt x="139" y="225"/>
                      </a:lnTo>
                      <a:lnTo>
                        <a:pt x="127" y="228"/>
                      </a:lnTo>
                      <a:lnTo>
                        <a:pt x="114" y="230"/>
                      </a:lnTo>
                      <a:lnTo>
                        <a:pt x="103" y="231"/>
                      </a:lnTo>
                      <a:lnTo>
                        <a:pt x="103" y="231"/>
                      </a:lnTo>
                      <a:lnTo>
                        <a:pt x="91" y="230"/>
                      </a:lnTo>
                      <a:lnTo>
                        <a:pt x="79" y="228"/>
                      </a:lnTo>
                      <a:lnTo>
                        <a:pt x="69" y="227"/>
                      </a:lnTo>
                      <a:lnTo>
                        <a:pt x="57" y="223"/>
                      </a:lnTo>
                      <a:lnTo>
                        <a:pt x="47" y="218"/>
                      </a:lnTo>
                      <a:lnTo>
                        <a:pt x="37" y="214"/>
                      </a:lnTo>
                      <a:lnTo>
                        <a:pt x="29" y="208"/>
                      </a:lnTo>
                      <a:lnTo>
                        <a:pt x="20" y="203"/>
                      </a:lnTo>
                      <a:lnTo>
                        <a:pt x="20" y="203"/>
                      </a:lnTo>
                      <a:lnTo>
                        <a:pt x="6" y="221"/>
                      </a:lnTo>
                      <a:lnTo>
                        <a:pt x="6" y="221"/>
                      </a:lnTo>
                      <a:lnTo>
                        <a:pt x="16" y="228"/>
                      </a:lnTo>
                      <a:lnTo>
                        <a:pt x="27" y="235"/>
                      </a:lnTo>
                      <a:lnTo>
                        <a:pt x="40" y="241"/>
                      </a:lnTo>
                      <a:lnTo>
                        <a:pt x="51" y="245"/>
                      </a:lnTo>
                      <a:lnTo>
                        <a:pt x="51" y="245"/>
                      </a:lnTo>
                      <a:lnTo>
                        <a:pt x="44" y="253"/>
                      </a:lnTo>
                      <a:lnTo>
                        <a:pt x="36" y="257"/>
                      </a:lnTo>
                      <a:lnTo>
                        <a:pt x="27" y="261"/>
                      </a:lnTo>
                      <a:lnTo>
                        <a:pt x="20" y="264"/>
                      </a:lnTo>
                      <a:lnTo>
                        <a:pt x="6" y="267"/>
                      </a:lnTo>
                      <a:lnTo>
                        <a:pt x="0" y="267"/>
                      </a:lnTo>
                      <a:lnTo>
                        <a:pt x="0" y="267"/>
                      </a:lnTo>
                      <a:lnTo>
                        <a:pt x="24" y="273"/>
                      </a:lnTo>
                      <a:lnTo>
                        <a:pt x="46" y="274"/>
                      </a:lnTo>
                      <a:lnTo>
                        <a:pt x="66" y="274"/>
                      </a:lnTo>
                      <a:lnTo>
                        <a:pt x="83" y="271"/>
                      </a:lnTo>
                      <a:lnTo>
                        <a:pt x="99" y="267"/>
                      </a:lnTo>
                      <a:lnTo>
                        <a:pt x="111" y="263"/>
                      </a:lnTo>
                      <a:lnTo>
                        <a:pt x="123" y="257"/>
                      </a:lnTo>
                      <a:lnTo>
                        <a:pt x="131" y="251"/>
                      </a:lnTo>
                      <a:lnTo>
                        <a:pt x="131" y="251"/>
                      </a:lnTo>
                      <a:lnTo>
                        <a:pt x="144" y="248"/>
                      </a:lnTo>
                      <a:lnTo>
                        <a:pt x="156" y="245"/>
                      </a:lnTo>
                      <a:lnTo>
                        <a:pt x="167" y="241"/>
                      </a:lnTo>
                      <a:lnTo>
                        <a:pt x="179" y="235"/>
                      </a:lnTo>
                      <a:lnTo>
                        <a:pt x="189" y="230"/>
                      </a:lnTo>
                      <a:lnTo>
                        <a:pt x="199" y="223"/>
                      </a:lnTo>
                      <a:lnTo>
                        <a:pt x="207" y="215"/>
                      </a:lnTo>
                      <a:lnTo>
                        <a:pt x="216" y="208"/>
                      </a:lnTo>
                      <a:lnTo>
                        <a:pt x="223" y="200"/>
                      </a:lnTo>
                      <a:lnTo>
                        <a:pt x="229" y="190"/>
                      </a:lnTo>
                      <a:lnTo>
                        <a:pt x="236" y="181"/>
                      </a:lnTo>
                      <a:lnTo>
                        <a:pt x="240" y="171"/>
                      </a:lnTo>
                      <a:lnTo>
                        <a:pt x="244" y="160"/>
                      </a:lnTo>
                      <a:lnTo>
                        <a:pt x="246" y="150"/>
                      </a:lnTo>
                      <a:lnTo>
                        <a:pt x="249" y="138"/>
                      </a:lnTo>
                      <a:lnTo>
                        <a:pt x="249" y="127"/>
                      </a:lnTo>
                      <a:lnTo>
                        <a:pt x="249" y="127"/>
                      </a:lnTo>
                      <a:lnTo>
                        <a:pt x="249" y="114"/>
                      </a:lnTo>
                      <a:lnTo>
                        <a:pt x="246" y="101"/>
                      </a:lnTo>
                      <a:lnTo>
                        <a:pt x="243" y="90"/>
                      </a:lnTo>
                      <a:lnTo>
                        <a:pt x="237" y="78"/>
                      </a:lnTo>
                      <a:lnTo>
                        <a:pt x="232" y="67"/>
                      </a:lnTo>
                      <a:lnTo>
                        <a:pt x="224" y="57"/>
                      </a:lnTo>
                      <a:lnTo>
                        <a:pt x="216" y="47"/>
                      </a:lnTo>
                      <a:lnTo>
                        <a:pt x="206" y="37"/>
                      </a:lnTo>
                      <a:lnTo>
                        <a:pt x="196" y="30"/>
                      </a:lnTo>
                      <a:lnTo>
                        <a:pt x="184" y="22"/>
                      </a:lnTo>
                      <a:lnTo>
                        <a:pt x="173" y="15"/>
                      </a:lnTo>
                      <a:lnTo>
                        <a:pt x="160" y="10"/>
                      </a:lnTo>
                      <a:lnTo>
                        <a:pt x="147" y="5"/>
                      </a:lnTo>
                      <a:lnTo>
                        <a:pt x="133" y="2"/>
                      </a:lnTo>
                      <a:lnTo>
                        <a:pt x="119" y="1"/>
                      </a:lnTo>
                      <a:lnTo>
                        <a:pt x="103" y="0"/>
                      </a:lnTo>
                      <a:lnTo>
                        <a:pt x="103" y="0"/>
                      </a:lnTo>
                      <a:close/>
                    </a:path>
                  </a:pathLst>
                </a:custGeom>
                <a:solidFill>
                  <a:srgbClr val="00569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1" name="Freeform 61"/>
                <p:cNvSpPr>
                  <a:spLocks/>
                </p:cNvSpPr>
                <p:nvPr/>
              </p:nvSpPr>
              <p:spPr bwMode="auto">
                <a:xfrm>
                  <a:off x="3233578" y="4799619"/>
                  <a:ext cx="12048" cy="20481"/>
                </a:xfrm>
                <a:custGeom>
                  <a:avLst/>
                  <a:gdLst/>
                  <a:ahLst/>
                  <a:cxnLst>
                    <a:cxn ang="0">
                      <a:pos x="2" y="34"/>
                    </a:cxn>
                    <a:cxn ang="0">
                      <a:pos x="2" y="34"/>
                    </a:cxn>
                    <a:cxn ang="0">
                      <a:pos x="9" y="33"/>
                    </a:cxn>
                    <a:cxn ang="0">
                      <a:pos x="14" y="30"/>
                    </a:cxn>
                    <a:cxn ang="0">
                      <a:pos x="19" y="24"/>
                    </a:cxn>
                    <a:cxn ang="0">
                      <a:pos x="20" y="17"/>
                    </a:cxn>
                    <a:cxn ang="0">
                      <a:pos x="20" y="17"/>
                    </a:cxn>
                    <a:cxn ang="0">
                      <a:pos x="19" y="12"/>
                    </a:cxn>
                    <a:cxn ang="0">
                      <a:pos x="16" y="7"/>
                    </a:cxn>
                    <a:cxn ang="0">
                      <a:pos x="13" y="3"/>
                    </a:cxn>
                    <a:cxn ang="0">
                      <a:pos x="9" y="0"/>
                    </a:cxn>
                    <a:cxn ang="0">
                      <a:pos x="9" y="0"/>
                    </a:cxn>
                    <a:cxn ang="0">
                      <a:pos x="6" y="17"/>
                    </a:cxn>
                    <a:cxn ang="0">
                      <a:pos x="0" y="34"/>
                    </a:cxn>
                    <a:cxn ang="0">
                      <a:pos x="0" y="34"/>
                    </a:cxn>
                    <a:cxn ang="0">
                      <a:pos x="2" y="34"/>
                    </a:cxn>
                    <a:cxn ang="0">
                      <a:pos x="2" y="34"/>
                    </a:cxn>
                  </a:cxnLst>
                  <a:rect l="0" t="0" r="r" b="b"/>
                  <a:pathLst>
                    <a:path w="20" h="34">
                      <a:moveTo>
                        <a:pt x="2" y="34"/>
                      </a:moveTo>
                      <a:lnTo>
                        <a:pt x="2" y="34"/>
                      </a:lnTo>
                      <a:lnTo>
                        <a:pt x="9" y="33"/>
                      </a:lnTo>
                      <a:lnTo>
                        <a:pt x="14" y="30"/>
                      </a:lnTo>
                      <a:lnTo>
                        <a:pt x="19" y="24"/>
                      </a:lnTo>
                      <a:lnTo>
                        <a:pt x="20" y="17"/>
                      </a:lnTo>
                      <a:lnTo>
                        <a:pt x="20" y="17"/>
                      </a:lnTo>
                      <a:lnTo>
                        <a:pt x="19" y="12"/>
                      </a:lnTo>
                      <a:lnTo>
                        <a:pt x="16" y="7"/>
                      </a:lnTo>
                      <a:lnTo>
                        <a:pt x="13" y="3"/>
                      </a:lnTo>
                      <a:lnTo>
                        <a:pt x="9" y="0"/>
                      </a:lnTo>
                      <a:lnTo>
                        <a:pt x="9" y="0"/>
                      </a:lnTo>
                      <a:lnTo>
                        <a:pt x="6" y="17"/>
                      </a:ln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2" y="34"/>
                      </a:lnTo>
                      <a:lnTo>
                        <a:pt x="2" y="34"/>
                      </a:lnTo>
                      <a:close/>
                    </a:path>
                  </a:pathLst>
                </a:custGeom>
                <a:solidFill>
                  <a:srgbClr val="00569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2" name="Freeform 62"/>
                <p:cNvSpPr>
                  <a:spLocks/>
                </p:cNvSpPr>
                <p:nvPr/>
              </p:nvSpPr>
              <p:spPr bwMode="auto">
                <a:xfrm>
                  <a:off x="3257673" y="4799017"/>
                  <a:ext cx="22288" cy="21083"/>
                </a:xfrm>
                <a:custGeom>
                  <a:avLst/>
                  <a:gdLst/>
                  <a:ahLst/>
                  <a:cxnLst>
                    <a:cxn ang="0">
                      <a:pos x="37" y="18"/>
                    </a:cxn>
                    <a:cxn ang="0">
                      <a:pos x="37" y="18"/>
                    </a:cxn>
                    <a:cxn ang="0">
                      <a:pos x="36" y="11"/>
                    </a:cxn>
                    <a:cxn ang="0">
                      <a:pos x="32" y="5"/>
                    </a:cxn>
                    <a:cxn ang="0">
                      <a:pos x="26" y="1"/>
                    </a:cxn>
                    <a:cxn ang="0">
                      <a:pos x="19" y="0"/>
                    </a:cxn>
                    <a:cxn ang="0">
                      <a:pos x="19" y="0"/>
                    </a:cxn>
                    <a:cxn ang="0">
                      <a:pos x="12" y="1"/>
                    </a:cxn>
                    <a:cxn ang="0">
                      <a:pos x="6" y="5"/>
                    </a:cxn>
                    <a:cxn ang="0">
                      <a:pos x="2" y="11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25"/>
                    </a:cxn>
                    <a:cxn ang="0">
                      <a:pos x="6" y="31"/>
                    </a:cxn>
                    <a:cxn ang="0">
                      <a:pos x="12" y="34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26" y="34"/>
                    </a:cxn>
                    <a:cxn ang="0">
                      <a:pos x="32" y="31"/>
                    </a:cxn>
                    <a:cxn ang="0">
                      <a:pos x="36" y="25"/>
                    </a:cxn>
                    <a:cxn ang="0">
                      <a:pos x="37" y="18"/>
                    </a:cxn>
                    <a:cxn ang="0">
                      <a:pos x="37" y="18"/>
                    </a:cxn>
                  </a:cxnLst>
                  <a:rect l="0" t="0" r="r" b="b"/>
                  <a:pathLst>
                    <a:path w="37" h="35">
                      <a:moveTo>
                        <a:pt x="37" y="18"/>
                      </a:moveTo>
                      <a:lnTo>
                        <a:pt x="37" y="18"/>
                      </a:lnTo>
                      <a:lnTo>
                        <a:pt x="36" y="11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1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5"/>
                      </a:lnTo>
                      <a:lnTo>
                        <a:pt x="6" y="31"/>
                      </a:lnTo>
                      <a:lnTo>
                        <a:pt x="12" y="34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26" y="34"/>
                      </a:lnTo>
                      <a:lnTo>
                        <a:pt x="32" y="31"/>
                      </a:lnTo>
                      <a:lnTo>
                        <a:pt x="36" y="25"/>
                      </a:lnTo>
                      <a:lnTo>
                        <a:pt x="37" y="18"/>
                      </a:lnTo>
                      <a:lnTo>
                        <a:pt x="37" y="18"/>
                      </a:lnTo>
                      <a:close/>
                    </a:path>
                  </a:pathLst>
                </a:custGeom>
                <a:solidFill>
                  <a:srgbClr val="00569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3" name="Freeform 63"/>
                <p:cNvSpPr>
                  <a:spLocks/>
                </p:cNvSpPr>
                <p:nvPr/>
              </p:nvSpPr>
              <p:spPr bwMode="auto">
                <a:xfrm>
                  <a:off x="3292009" y="4799017"/>
                  <a:ext cx="22288" cy="21083"/>
                </a:xfrm>
                <a:custGeom>
                  <a:avLst/>
                  <a:gdLst/>
                  <a:ahLst/>
                  <a:cxnLst>
                    <a:cxn ang="0">
                      <a:pos x="37" y="18"/>
                    </a:cxn>
                    <a:cxn ang="0">
                      <a:pos x="37" y="18"/>
                    </a:cxn>
                    <a:cxn ang="0">
                      <a:pos x="36" y="11"/>
                    </a:cxn>
                    <a:cxn ang="0">
                      <a:pos x="32" y="5"/>
                    </a:cxn>
                    <a:cxn ang="0">
                      <a:pos x="26" y="1"/>
                    </a:cxn>
                    <a:cxn ang="0">
                      <a:pos x="19" y="0"/>
                    </a:cxn>
                    <a:cxn ang="0">
                      <a:pos x="19" y="0"/>
                    </a:cxn>
                    <a:cxn ang="0">
                      <a:pos x="12" y="1"/>
                    </a:cxn>
                    <a:cxn ang="0">
                      <a:pos x="6" y="5"/>
                    </a:cxn>
                    <a:cxn ang="0">
                      <a:pos x="2" y="11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25"/>
                    </a:cxn>
                    <a:cxn ang="0">
                      <a:pos x="6" y="31"/>
                    </a:cxn>
                    <a:cxn ang="0">
                      <a:pos x="12" y="34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26" y="34"/>
                    </a:cxn>
                    <a:cxn ang="0">
                      <a:pos x="32" y="31"/>
                    </a:cxn>
                    <a:cxn ang="0">
                      <a:pos x="36" y="25"/>
                    </a:cxn>
                    <a:cxn ang="0">
                      <a:pos x="37" y="18"/>
                    </a:cxn>
                    <a:cxn ang="0">
                      <a:pos x="37" y="18"/>
                    </a:cxn>
                  </a:cxnLst>
                  <a:rect l="0" t="0" r="r" b="b"/>
                  <a:pathLst>
                    <a:path w="37" h="35">
                      <a:moveTo>
                        <a:pt x="37" y="18"/>
                      </a:moveTo>
                      <a:lnTo>
                        <a:pt x="37" y="18"/>
                      </a:lnTo>
                      <a:lnTo>
                        <a:pt x="36" y="11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1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5"/>
                      </a:lnTo>
                      <a:lnTo>
                        <a:pt x="6" y="31"/>
                      </a:lnTo>
                      <a:lnTo>
                        <a:pt x="12" y="34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26" y="34"/>
                      </a:lnTo>
                      <a:lnTo>
                        <a:pt x="32" y="31"/>
                      </a:lnTo>
                      <a:lnTo>
                        <a:pt x="36" y="25"/>
                      </a:lnTo>
                      <a:lnTo>
                        <a:pt x="37" y="18"/>
                      </a:lnTo>
                      <a:lnTo>
                        <a:pt x="37" y="18"/>
                      </a:lnTo>
                      <a:close/>
                    </a:path>
                  </a:pathLst>
                </a:custGeom>
                <a:solidFill>
                  <a:srgbClr val="00569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5" name="직사각형 124"/>
                <p:cNvSpPr/>
                <p:nvPr/>
              </p:nvSpPr>
              <p:spPr>
                <a:xfrm>
                  <a:off x="2563199" y="5858984"/>
                  <a:ext cx="2500613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2000" b="1" dirty="0" smtClean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휴먼명조" panose="02010504000101010101" pitchFamily="2" charset="-127"/>
                      <a:ea typeface="휴먼명조" panose="02010504000101010101" pitchFamily="2" charset="-127"/>
                      <a:cs typeface="Arial" pitchFamily="34" charset="0"/>
                    </a:rPr>
                    <a:t>고정관념</a:t>
                  </a:r>
                  <a:endParaRPr lang="ko-KR" altLang="en-US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휴먼명조" panose="02010504000101010101" pitchFamily="2" charset="-127"/>
                    <a:ea typeface="휴먼명조" panose="02010504000101010101" pitchFamily="2" charset="-127"/>
                    <a:cs typeface="Arial" pitchFamily="34" charset="0"/>
                  </a:endParaRPr>
                </a:p>
              </p:txBody>
            </p:sp>
            <p:cxnSp>
              <p:nvCxnSpPr>
                <p:cNvPr id="126" name="직선 연결선 125"/>
                <p:cNvCxnSpPr/>
                <p:nvPr/>
              </p:nvCxnSpPr>
              <p:spPr>
                <a:xfrm>
                  <a:off x="2636716" y="6259903"/>
                  <a:ext cx="2136301" cy="0"/>
                </a:xfrm>
                <a:prstGeom prst="line">
                  <a:avLst/>
                </a:prstGeom>
                <a:ln>
                  <a:solidFill>
                    <a:srgbClr val="1AAAA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직선 연결선 126"/>
                <p:cNvCxnSpPr/>
                <p:nvPr/>
              </p:nvCxnSpPr>
              <p:spPr>
                <a:xfrm flipV="1">
                  <a:off x="4768448" y="5799179"/>
                  <a:ext cx="271177" cy="458301"/>
                </a:xfrm>
                <a:prstGeom prst="line">
                  <a:avLst/>
                </a:prstGeom>
                <a:ln>
                  <a:solidFill>
                    <a:srgbClr val="1AAAA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9" name="Freeform 11"/>
                <p:cNvSpPr>
                  <a:spLocks/>
                </p:cNvSpPr>
                <p:nvPr/>
              </p:nvSpPr>
              <p:spPr bwMode="auto">
                <a:xfrm>
                  <a:off x="3974698" y="5960572"/>
                  <a:ext cx="108924" cy="12216"/>
                </a:xfrm>
                <a:custGeom>
                  <a:avLst/>
                  <a:gdLst/>
                  <a:ahLst/>
                  <a:cxnLst>
                    <a:cxn ang="0">
                      <a:pos x="214" y="0"/>
                    </a:cxn>
                    <a:cxn ang="0">
                      <a:pos x="0" y="0"/>
                    </a:cxn>
                    <a:cxn ang="0">
                      <a:pos x="0" y="24"/>
                    </a:cxn>
                    <a:cxn ang="0">
                      <a:pos x="209" y="24"/>
                    </a:cxn>
                    <a:cxn ang="0">
                      <a:pos x="209" y="24"/>
                    </a:cxn>
                    <a:cxn ang="0">
                      <a:pos x="211" y="11"/>
                    </a:cxn>
                    <a:cxn ang="0">
                      <a:pos x="214" y="0"/>
                    </a:cxn>
                    <a:cxn ang="0">
                      <a:pos x="214" y="0"/>
                    </a:cxn>
                  </a:cxnLst>
                  <a:rect l="0" t="0" r="r" b="b"/>
                  <a:pathLst>
                    <a:path w="214" h="24">
                      <a:moveTo>
                        <a:pt x="214" y="0"/>
                      </a:moveTo>
                      <a:lnTo>
                        <a:pt x="0" y="0"/>
                      </a:lnTo>
                      <a:lnTo>
                        <a:pt x="0" y="24"/>
                      </a:lnTo>
                      <a:lnTo>
                        <a:pt x="209" y="24"/>
                      </a:lnTo>
                      <a:lnTo>
                        <a:pt x="209" y="24"/>
                      </a:lnTo>
                      <a:lnTo>
                        <a:pt x="211" y="11"/>
                      </a:lnTo>
                      <a:lnTo>
                        <a:pt x="214" y="0"/>
                      </a:lnTo>
                      <a:lnTo>
                        <a:pt x="214" y="0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0" name="Freeform 12"/>
                <p:cNvSpPr>
                  <a:spLocks/>
                </p:cNvSpPr>
                <p:nvPr/>
              </p:nvSpPr>
              <p:spPr bwMode="auto">
                <a:xfrm>
                  <a:off x="3915655" y="5921889"/>
                  <a:ext cx="298269" cy="249915"/>
                </a:xfrm>
                <a:custGeom>
                  <a:avLst/>
                  <a:gdLst/>
                  <a:ahLst/>
                  <a:cxnLst>
                    <a:cxn ang="0">
                      <a:pos x="548" y="420"/>
                    </a:cxn>
                    <a:cxn ang="0">
                      <a:pos x="546" y="426"/>
                    </a:cxn>
                    <a:cxn ang="0">
                      <a:pos x="542" y="438"/>
                    </a:cxn>
                    <a:cxn ang="0">
                      <a:pos x="533" y="446"/>
                    </a:cxn>
                    <a:cxn ang="0">
                      <a:pos x="522" y="452"/>
                    </a:cxn>
                    <a:cxn ang="0">
                      <a:pos x="70" y="452"/>
                    </a:cxn>
                    <a:cxn ang="0">
                      <a:pos x="64" y="452"/>
                    </a:cxn>
                    <a:cxn ang="0">
                      <a:pos x="53" y="446"/>
                    </a:cxn>
                    <a:cxn ang="0">
                      <a:pos x="44" y="438"/>
                    </a:cxn>
                    <a:cxn ang="0">
                      <a:pos x="39" y="426"/>
                    </a:cxn>
                    <a:cxn ang="0">
                      <a:pos x="39" y="206"/>
                    </a:cxn>
                    <a:cxn ang="0">
                      <a:pos x="39" y="199"/>
                    </a:cxn>
                    <a:cxn ang="0">
                      <a:pos x="44" y="187"/>
                    </a:cxn>
                    <a:cxn ang="0">
                      <a:pos x="53" y="179"/>
                    </a:cxn>
                    <a:cxn ang="0">
                      <a:pos x="64" y="175"/>
                    </a:cxn>
                    <a:cxn ang="0">
                      <a:pos x="329" y="175"/>
                    </a:cxn>
                    <a:cxn ang="0">
                      <a:pos x="325" y="155"/>
                    </a:cxn>
                    <a:cxn ang="0">
                      <a:pos x="83" y="136"/>
                    </a:cxn>
                    <a:cxn ang="0">
                      <a:pos x="352" y="26"/>
                    </a:cxn>
                    <a:cxn ang="0">
                      <a:pos x="362" y="12"/>
                    </a:cxn>
                    <a:cxn ang="0">
                      <a:pos x="56" y="0"/>
                    </a:cxn>
                    <a:cxn ang="0">
                      <a:pos x="56" y="137"/>
                    </a:cxn>
                    <a:cxn ang="0">
                      <a:pos x="34" y="146"/>
                    </a:cxn>
                    <a:cxn ang="0">
                      <a:pos x="16" y="162"/>
                    </a:cxn>
                    <a:cxn ang="0">
                      <a:pos x="4" y="182"/>
                    </a:cxn>
                    <a:cxn ang="0">
                      <a:pos x="0" y="206"/>
                    </a:cxn>
                    <a:cxn ang="0">
                      <a:pos x="0" y="420"/>
                    </a:cxn>
                    <a:cxn ang="0">
                      <a:pos x="6" y="448"/>
                    </a:cxn>
                    <a:cxn ang="0">
                      <a:pos x="20" y="471"/>
                    </a:cxn>
                    <a:cxn ang="0">
                      <a:pos x="43" y="485"/>
                    </a:cxn>
                    <a:cxn ang="0">
                      <a:pos x="70" y="491"/>
                    </a:cxn>
                    <a:cxn ang="0">
                      <a:pos x="515" y="491"/>
                    </a:cxn>
                    <a:cxn ang="0">
                      <a:pos x="543" y="485"/>
                    </a:cxn>
                    <a:cxn ang="0">
                      <a:pos x="565" y="471"/>
                    </a:cxn>
                    <a:cxn ang="0">
                      <a:pos x="580" y="448"/>
                    </a:cxn>
                    <a:cxn ang="0">
                      <a:pos x="586" y="420"/>
                    </a:cxn>
                    <a:cxn ang="0">
                      <a:pos x="548" y="298"/>
                    </a:cxn>
                  </a:cxnLst>
                  <a:rect l="0" t="0" r="r" b="b"/>
                  <a:pathLst>
                    <a:path w="586" h="491">
                      <a:moveTo>
                        <a:pt x="548" y="298"/>
                      </a:moveTo>
                      <a:lnTo>
                        <a:pt x="548" y="420"/>
                      </a:lnTo>
                      <a:lnTo>
                        <a:pt x="548" y="420"/>
                      </a:lnTo>
                      <a:lnTo>
                        <a:pt x="546" y="426"/>
                      </a:lnTo>
                      <a:lnTo>
                        <a:pt x="545" y="432"/>
                      </a:lnTo>
                      <a:lnTo>
                        <a:pt x="542" y="438"/>
                      </a:lnTo>
                      <a:lnTo>
                        <a:pt x="538" y="442"/>
                      </a:lnTo>
                      <a:lnTo>
                        <a:pt x="533" y="446"/>
                      </a:lnTo>
                      <a:lnTo>
                        <a:pt x="528" y="449"/>
                      </a:lnTo>
                      <a:lnTo>
                        <a:pt x="522" y="452"/>
                      </a:lnTo>
                      <a:lnTo>
                        <a:pt x="515" y="452"/>
                      </a:lnTo>
                      <a:lnTo>
                        <a:pt x="70" y="452"/>
                      </a:lnTo>
                      <a:lnTo>
                        <a:pt x="70" y="452"/>
                      </a:lnTo>
                      <a:lnTo>
                        <a:pt x="64" y="452"/>
                      </a:lnTo>
                      <a:lnTo>
                        <a:pt x="57" y="449"/>
                      </a:lnTo>
                      <a:lnTo>
                        <a:pt x="53" y="446"/>
                      </a:lnTo>
                      <a:lnTo>
                        <a:pt x="47" y="442"/>
                      </a:lnTo>
                      <a:lnTo>
                        <a:pt x="44" y="438"/>
                      </a:lnTo>
                      <a:lnTo>
                        <a:pt x="42" y="432"/>
                      </a:lnTo>
                      <a:lnTo>
                        <a:pt x="39" y="426"/>
                      </a:lnTo>
                      <a:lnTo>
                        <a:pt x="39" y="420"/>
                      </a:lnTo>
                      <a:lnTo>
                        <a:pt x="39" y="206"/>
                      </a:lnTo>
                      <a:lnTo>
                        <a:pt x="39" y="206"/>
                      </a:lnTo>
                      <a:lnTo>
                        <a:pt x="39" y="199"/>
                      </a:lnTo>
                      <a:lnTo>
                        <a:pt x="42" y="193"/>
                      </a:lnTo>
                      <a:lnTo>
                        <a:pt x="44" y="187"/>
                      </a:lnTo>
                      <a:lnTo>
                        <a:pt x="47" y="183"/>
                      </a:lnTo>
                      <a:lnTo>
                        <a:pt x="53" y="179"/>
                      </a:lnTo>
                      <a:lnTo>
                        <a:pt x="57" y="176"/>
                      </a:lnTo>
                      <a:lnTo>
                        <a:pt x="64" y="175"/>
                      </a:lnTo>
                      <a:lnTo>
                        <a:pt x="70" y="175"/>
                      </a:lnTo>
                      <a:lnTo>
                        <a:pt x="329" y="175"/>
                      </a:lnTo>
                      <a:lnTo>
                        <a:pt x="329" y="175"/>
                      </a:lnTo>
                      <a:lnTo>
                        <a:pt x="325" y="155"/>
                      </a:lnTo>
                      <a:lnTo>
                        <a:pt x="322" y="136"/>
                      </a:lnTo>
                      <a:lnTo>
                        <a:pt x="83" y="136"/>
                      </a:lnTo>
                      <a:lnTo>
                        <a:pt x="83" y="26"/>
                      </a:lnTo>
                      <a:lnTo>
                        <a:pt x="352" y="26"/>
                      </a:lnTo>
                      <a:lnTo>
                        <a:pt x="352" y="26"/>
                      </a:lnTo>
                      <a:lnTo>
                        <a:pt x="362" y="12"/>
                      </a:lnTo>
                      <a:lnTo>
                        <a:pt x="375" y="0"/>
                      </a:lnTo>
                      <a:lnTo>
                        <a:pt x="56" y="0"/>
                      </a:lnTo>
                      <a:lnTo>
                        <a:pt x="56" y="137"/>
                      </a:lnTo>
                      <a:lnTo>
                        <a:pt x="56" y="137"/>
                      </a:lnTo>
                      <a:lnTo>
                        <a:pt x="44" y="140"/>
                      </a:lnTo>
                      <a:lnTo>
                        <a:pt x="34" y="146"/>
                      </a:lnTo>
                      <a:lnTo>
                        <a:pt x="24" y="153"/>
                      </a:lnTo>
                      <a:lnTo>
                        <a:pt x="16" y="162"/>
                      </a:lnTo>
                      <a:lnTo>
                        <a:pt x="9" y="170"/>
                      </a:lnTo>
                      <a:lnTo>
                        <a:pt x="4" y="182"/>
                      </a:lnTo>
                      <a:lnTo>
                        <a:pt x="1" y="193"/>
                      </a:lnTo>
                      <a:lnTo>
                        <a:pt x="0" y="206"/>
                      </a:lnTo>
                      <a:lnTo>
                        <a:pt x="0" y="420"/>
                      </a:lnTo>
                      <a:lnTo>
                        <a:pt x="0" y="420"/>
                      </a:lnTo>
                      <a:lnTo>
                        <a:pt x="1" y="435"/>
                      </a:lnTo>
                      <a:lnTo>
                        <a:pt x="6" y="448"/>
                      </a:lnTo>
                      <a:lnTo>
                        <a:pt x="11" y="459"/>
                      </a:lnTo>
                      <a:lnTo>
                        <a:pt x="20" y="471"/>
                      </a:lnTo>
                      <a:lnTo>
                        <a:pt x="31" y="479"/>
                      </a:lnTo>
                      <a:lnTo>
                        <a:pt x="43" y="485"/>
                      </a:lnTo>
                      <a:lnTo>
                        <a:pt x="56" y="489"/>
                      </a:lnTo>
                      <a:lnTo>
                        <a:pt x="70" y="491"/>
                      </a:lnTo>
                      <a:lnTo>
                        <a:pt x="515" y="491"/>
                      </a:lnTo>
                      <a:lnTo>
                        <a:pt x="515" y="491"/>
                      </a:lnTo>
                      <a:lnTo>
                        <a:pt x="529" y="489"/>
                      </a:lnTo>
                      <a:lnTo>
                        <a:pt x="543" y="485"/>
                      </a:lnTo>
                      <a:lnTo>
                        <a:pt x="555" y="479"/>
                      </a:lnTo>
                      <a:lnTo>
                        <a:pt x="565" y="471"/>
                      </a:lnTo>
                      <a:lnTo>
                        <a:pt x="573" y="459"/>
                      </a:lnTo>
                      <a:lnTo>
                        <a:pt x="580" y="448"/>
                      </a:lnTo>
                      <a:lnTo>
                        <a:pt x="585" y="435"/>
                      </a:lnTo>
                      <a:lnTo>
                        <a:pt x="586" y="420"/>
                      </a:lnTo>
                      <a:lnTo>
                        <a:pt x="586" y="365"/>
                      </a:lnTo>
                      <a:lnTo>
                        <a:pt x="548" y="298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1" name="Freeform 13"/>
                <p:cNvSpPr>
                  <a:spLocks noEditPoints="1"/>
                </p:cNvSpPr>
                <p:nvPr/>
              </p:nvSpPr>
              <p:spPr bwMode="auto">
                <a:xfrm>
                  <a:off x="4088203" y="5906619"/>
                  <a:ext cx="156260" cy="155752"/>
                </a:xfrm>
                <a:custGeom>
                  <a:avLst/>
                  <a:gdLst/>
                  <a:ahLst/>
                  <a:cxnLst>
                    <a:cxn ang="0">
                      <a:pos x="139" y="306"/>
                    </a:cxn>
                    <a:cxn ang="0">
                      <a:pos x="94" y="295"/>
                    </a:cxn>
                    <a:cxn ang="0">
                      <a:pos x="57" y="272"/>
                    </a:cxn>
                    <a:cxn ang="0">
                      <a:pos x="27" y="239"/>
                    </a:cxn>
                    <a:cxn ang="0">
                      <a:pos x="7" y="199"/>
                    </a:cxn>
                    <a:cxn ang="0">
                      <a:pos x="0" y="153"/>
                    </a:cxn>
                    <a:cxn ang="0">
                      <a:pos x="4" y="122"/>
                    </a:cxn>
                    <a:cxn ang="0">
                      <a:pos x="18" y="80"/>
                    </a:cxn>
                    <a:cxn ang="0">
                      <a:pos x="46" y="44"/>
                    </a:cxn>
                    <a:cxn ang="0">
                      <a:pos x="81" y="19"/>
                    </a:cxn>
                    <a:cxn ang="0">
                      <a:pos x="123" y="3"/>
                    </a:cxn>
                    <a:cxn ang="0">
                      <a:pos x="154" y="0"/>
                    </a:cxn>
                    <a:cxn ang="0">
                      <a:pos x="200" y="6"/>
                    </a:cxn>
                    <a:cxn ang="0">
                      <a:pos x="240" y="26"/>
                    </a:cxn>
                    <a:cxn ang="0">
                      <a:pos x="273" y="56"/>
                    </a:cxn>
                    <a:cxn ang="0">
                      <a:pos x="296" y="93"/>
                    </a:cxn>
                    <a:cxn ang="0">
                      <a:pos x="307" y="137"/>
                    </a:cxn>
                    <a:cxn ang="0">
                      <a:pos x="307" y="169"/>
                    </a:cxn>
                    <a:cxn ang="0">
                      <a:pos x="296" y="213"/>
                    </a:cxn>
                    <a:cxn ang="0">
                      <a:pos x="273" y="250"/>
                    </a:cxn>
                    <a:cxn ang="0">
                      <a:pos x="240" y="280"/>
                    </a:cxn>
                    <a:cxn ang="0">
                      <a:pos x="200" y="300"/>
                    </a:cxn>
                    <a:cxn ang="0">
                      <a:pos x="154" y="306"/>
                    </a:cxn>
                    <a:cxn ang="0">
                      <a:pos x="154" y="42"/>
                    </a:cxn>
                    <a:cxn ang="0">
                      <a:pos x="120" y="46"/>
                    </a:cxn>
                    <a:cxn ang="0">
                      <a:pos x="91" y="60"/>
                    </a:cxn>
                    <a:cxn ang="0">
                      <a:pos x="67" y="82"/>
                    </a:cxn>
                    <a:cxn ang="0">
                      <a:pos x="50" y="110"/>
                    </a:cxn>
                    <a:cxn ang="0">
                      <a:pos x="43" y="142"/>
                    </a:cxn>
                    <a:cxn ang="0">
                      <a:pos x="43" y="165"/>
                    </a:cxn>
                    <a:cxn ang="0">
                      <a:pos x="50" y="197"/>
                    </a:cxn>
                    <a:cxn ang="0">
                      <a:pos x="67" y="225"/>
                    </a:cxn>
                    <a:cxn ang="0">
                      <a:pos x="91" y="246"/>
                    </a:cxn>
                    <a:cxn ang="0">
                      <a:pos x="120" y="260"/>
                    </a:cxn>
                    <a:cxn ang="0">
                      <a:pos x="154" y="266"/>
                    </a:cxn>
                    <a:cxn ang="0">
                      <a:pos x="177" y="263"/>
                    </a:cxn>
                    <a:cxn ang="0">
                      <a:pos x="207" y="252"/>
                    </a:cxn>
                    <a:cxn ang="0">
                      <a:pos x="233" y="233"/>
                    </a:cxn>
                    <a:cxn ang="0">
                      <a:pos x="253" y="206"/>
                    </a:cxn>
                    <a:cxn ang="0">
                      <a:pos x="264" y="176"/>
                    </a:cxn>
                    <a:cxn ang="0">
                      <a:pos x="266" y="153"/>
                    </a:cxn>
                    <a:cxn ang="0">
                      <a:pos x="262" y="120"/>
                    </a:cxn>
                    <a:cxn ang="0">
                      <a:pos x="247" y="90"/>
                    </a:cxn>
                    <a:cxn ang="0">
                      <a:pos x="226" y="66"/>
                    </a:cxn>
                    <a:cxn ang="0">
                      <a:pos x="197" y="50"/>
                    </a:cxn>
                    <a:cxn ang="0">
                      <a:pos x="166" y="42"/>
                    </a:cxn>
                  </a:cxnLst>
                  <a:rect l="0" t="0" r="r" b="b"/>
                  <a:pathLst>
                    <a:path w="307" h="306">
                      <a:moveTo>
                        <a:pt x="154" y="306"/>
                      </a:moveTo>
                      <a:lnTo>
                        <a:pt x="154" y="306"/>
                      </a:lnTo>
                      <a:lnTo>
                        <a:pt x="139" y="306"/>
                      </a:lnTo>
                      <a:lnTo>
                        <a:pt x="123" y="303"/>
                      </a:lnTo>
                      <a:lnTo>
                        <a:pt x="109" y="300"/>
                      </a:lnTo>
                      <a:lnTo>
                        <a:pt x="94" y="295"/>
                      </a:lnTo>
                      <a:lnTo>
                        <a:pt x="81" y="288"/>
                      </a:lnTo>
                      <a:lnTo>
                        <a:pt x="69" y="280"/>
                      </a:lnTo>
                      <a:lnTo>
                        <a:pt x="57" y="272"/>
                      </a:lnTo>
                      <a:lnTo>
                        <a:pt x="46" y="262"/>
                      </a:lnTo>
                      <a:lnTo>
                        <a:pt x="36" y="250"/>
                      </a:lnTo>
                      <a:lnTo>
                        <a:pt x="27" y="239"/>
                      </a:lnTo>
                      <a:lnTo>
                        <a:pt x="18" y="226"/>
                      </a:lnTo>
                      <a:lnTo>
                        <a:pt x="13" y="213"/>
                      </a:lnTo>
                      <a:lnTo>
                        <a:pt x="7" y="199"/>
                      </a:lnTo>
                      <a:lnTo>
                        <a:pt x="4" y="185"/>
                      </a:lnTo>
                      <a:lnTo>
                        <a:pt x="1" y="169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1" y="137"/>
                      </a:lnTo>
                      <a:lnTo>
                        <a:pt x="4" y="122"/>
                      </a:lnTo>
                      <a:lnTo>
                        <a:pt x="7" y="107"/>
                      </a:lnTo>
                      <a:lnTo>
                        <a:pt x="13" y="93"/>
                      </a:lnTo>
                      <a:lnTo>
                        <a:pt x="18" y="80"/>
                      </a:lnTo>
                      <a:lnTo>
                        <a:pt x="27" y="67"/>
                      </a:lnTo>
                      <a:lnTo>
                        <a:pt x="36" y="56"/>
                      </a:lnTo>
                      <a:lnTo>
                        <a:pt x="46" y="44"/>
                      </a:lnTo>
                      <a:lnTo>
                        <a:pt x="57" y="34"/>
                      </a:lnTo>
                      <a:lnTo>
                        <a:pt x="69" y="26"/>
                      </a:lnTo>
                      <a:lnTo>
                        <a:pt x="81" y="19"/>
                      </a:lnTo>
                      <a:lnTo>
                        <a:pt x="94" y="12"/>
                      </a:lnTo>
                      <a:lnTo>
                        <a:pt x="109" y="6"/>
                      </a:lnTo>
                      <a:lnTo>
                        <a:pt x="123" y="3"/>
                      </a:lnTo>
                      <a:lnTo>
                        <a:pt x="139" y="0"/>
                      </a:lnTo>
                      <a:lnTo>
                        <a:pt x="154" y="0"/>
                      </a:lnTo>
                      <a:lnTo>
                        <a:pt x="154" y="0"/>
                      </a:lnTo>
                      <a:lnTo>
                        <a:pt x="170" y="0"/>
                      </a:lnTo>
                      <a:lnTo>
                        <a:pt x="184" y="3"/>
                      </a:lnTo>
                      <a:lnTo>
                        <a:pt x="200" y="6"/>
                      </a:lnTo>
                      <a:lnTo>
                        <a:pt x="214" y="12"/>
                      </a:lnTo>
                      <a:lnTo>
                        <a:pt x="227" y="19"/>
                      </a:lnTo>
                      <a:lnTo>
                        <a:pt x="240" y="26"/>
                      </a:lnTo>
                      <a:lnTo>
                        <a:pt x="252" y="34"/>
                      </a:lnTo>
                      <a:lnTo>
                        <a:pt x="263" y="44"/>
                      </a:lnTo>
                      <a:lnTo>
                        <a:pt x="273" y="56"/>
                      </a:lnTo>
                      <a:lnTo>
                        <a:pt x="282" y="67"/>
                      </a:lnTo>
                      <a:lnTo>
                        <a:pt x="289" y="80"/>
                      </a:lnTo>
                      <a:lnTo>
                        <a:pt x="296" y="93"/>
                      </a:lnTo>
                      <a:lnTo>
                        <a:pt x="300" y="107"/>
                      </a:lnTo>
                      <a:lnTo>
                        <a:pt x="304" y="122"/>
                      </a:lnTo>
                      <a:lnTo>
                        <a:pt x="307" y="137"/>
                      </a:lnTo>
                      <a:lnTo>
                        <a:pt x="307" y="153"/>
                      </a:lnTo>
                      <a:lnTo>
                        <a:pt x="307" y="153"/>
                      </a:lnTo>
                      <a:lnTo>
                        <a:pt x="307" y="169"/>
                      </a:lnTo>
                      <a:lnTo>
                        <a:pt x="304" y="185"/>
                      </a:lnTo>
                      <a:lnTo>
                        <a:pt x="300" y="199"/>
                      </a:lnTo>
                      <a:lnTo>
                        <a:pt x="296" y="213"/>
                      </a:lnTo>
                      <a:lnTo>
                        <a:pt x="289" y="226"/>
                      </a:lnTo>
                      <a:lnTo>
                        <a:pt x="282" y="239"/>
                      </a:lnTo>
                      <a:lnTo>
                        <a:pt x="273" y="250"/>
                      </a:lnTo>
                      <a:lnTo>
                        <a:pt x="263" y="262"/>
                      </a:lnTo>
                      <a:lnTo>
                        <a:pt x="252" y="272"/>
                      </a:lnTo>
                      <a:lnTo>
                        <a:pt x="240" y="280"/>
                      </a:lnTo>
                      <a:lnTo>
                        <a:pt x="227" y="288"/>
                      </a:lnTo>
                      <a:lnTo>
                        <a:pt x="214" y="295"/>
                      </a:lnTo>
                      <a:lnTo>
                        <a:pt x="200" y="300"/>
                      </a:lnTo>
                      <a:lnTo>
                        <a:pt x="184" y="303"/>
                      </a:lnTo>
                      <a:lnTo>
                        <a:pt x="170" y="306"/>
                      </a:lnTo>
                      <a:lnTo>
                        <a:pt x="154" y="306"/>
                      </a:lnTo>
                      <a:lnTo>
                        <a:pt x="154" y="306"/>
                      </a:lnTo>
                      <a:close/>
                      <a:moveTo>
                        <a:pt x="154" y="42"/>
                      </a:moveTo>
                      <a:lnTo>
                        <a:pt x="154" y="42"/>
                      </a:lnTo>
                      <a:lnTo>
                        <a:pt x="143" y="42"/>
                      </a:lnTo>
                      <a:lnTo>
                        <a:pt x="131" y="43"/>
                      </a:lnTo>
                      <a:lnTo>
                        <a:pt x="120" y="46"/>
                      </a:lnTo>
                      <a:lnTo>
                        <a:pt x="110" y="50"/>
                      </a:lnTo>
                      <a:lnTo>
                        <a:pt x="100" y="54"/>
                      </a:lnTo>
                      <a:lnTo>
                        <a:pt x="91" y="60"/>
                      </a:lnTo>
                      <a:lnTo>
                        <a:pt x="83" y="66"/>
                      </a:lnTo>
                      <a:lnTo>
                        <a:pt x="74" y="75"/>
                      </a:lnTo>
                      <a:lnTo>
                        <a:pt x="67" y="82"/>
                      </a:lnTo>
                      <a:lnTo>
                        <a:pt x="61" y="90"/>
                      </a:lnTo>
                      <a:lnTo>
                        <a:pt x="56" y="100"/>
                      </a:lnTo>
                      <a:lnTo>
                        <a:pt x="50" y="110"/>
                      </a:lnTo>
                      <a:lnTo>
                        <a:pt x="47" y="120"/>
                      </a:lnTo>
                      <a:lnTo>
                        <a:pt x="44" y="130"/>
                      </a:lnTo>
                      <a:lnTo>
                        <a:pt x="43" y="142"/>
                      </a:lnTo>
                      <a:lnTo>
                        <a:pt x="41" y="153"/>
                      </a:lnTo>
                      <a:lnTo>
                        <a:pt x="41" y="153"/>
                      </a:lnTo>
                      <a:lnTo>
                        <a:pt x="43" y="165"/>
                      </a:lnTo>
                      <a:lnTo>
                        <a:pt x="44" y="176"/>
                      </a:lnTo>
                      <a:lnTo>
                        <a:pt x="47" y="186"/>
                      </a:lnTo>
                      <a:lnTo>
                        <a:pt x="50" y="197"/>
                      </a:lnTo>
                      <a:lnTo>
                        <a:pt x="56" y="206"/>
                      </a:lnTo>
                      <a:lnTo>
                        <a:pt x="61" y="216"/>
                      </a:lnTo>
                      <a:lnTo>
                        <a:pt x="67" y="225"/>
                      </a:lnTo>
                      <a:lnTo>
                        <a:pt x="74" y="233"/>
                      </a:lnTo>
                      <a:lnTo>
                        <a:pt x="83" y="240"/>
                      </a:lnTo>
                      <a:lnTo>
                        <a:pt x="91" y="246"/>
                      </a:lnTo>
                      <a:lnTo>
                        <a:pt x="100" y="252"/>
                      </a:lnTo>
                      <a:lnTo>
                        <a:pt x="110" y="256"/>
                      </a:lnTo>
                      <a:lnTo>
                        <a:pt x="120" y="260"/>
                      </a:lnTo>
                      <a:lnTo>
                        <a:pt x="131" y="263"/>
                      </a:lnTo>
                      <a:lnTo>
                        <a:pt x="143" y="265"/>
                      </a:lnTo>
                      <a:lnTo>
                        <a:pt x="154" y="266"/>
                      </a:lnTo>
                      <a:lnTo>
                        <a:pt x="154" y="266"/>
                      </a:lnTo>
                      <a:lnTo>
                        <a:pt x="166" y="265"/>
                      </a:lnTo>
                      <a:lnTo>
                        <a:pt x="177" y="263"/>
                      </a:lnTo>
                      <a:lnTo>
                        <a:pt x="187" y="260"/>
                      </a:lnTo>
                      <a:lnTo>
                        <a:pt x="197" y="256"/>
                      </a:lnTo>
                      <a:lnTo>
                        <a:pt x="207" y="252"/>
                      </a:lnTo>
                      <a:lnTo>
                        <a:pt x="217" y="246"/>
                      </a:lnTo>
                      <a:lnTo>
                        <a:pt x="226" y="240"/>
                      </a:lnTo>
                      <a:lnTo>
                        <a:pt x="233" y="233"/>
                      </a:lnTo>
                      <a:lnTo>
                        <a:pt x="240" y="225"/>
                      </a:lnTo>
                      <a:lnTo>
                        <a:pt x="247" y="216"/>
                      </a:lnTo>
                      <a:lnTo>
                        <a:pt x="253" y="206"/>
                      </a:lnTo>
                      <a:lnTo>
                        <a:pt x="257" y="197"/>
                      </a:lnTo>
                      <a:lnTo>
                        <a:pt x="262" y="186"/>
                      </a:lnTo>
                      <a:lnTo>
                        <a:pt x="264" y="176"/>
                      </a:lnTo>
                      <a:lnTo>
                        <a:pt x="266" y="165"/>
                      </a:lnTo>
                      <a:lnTo>
                        <a:pt x="266" y="153"/>
                      </a:lnTo>
                      <a:lnTo>
                        <a:pt x="266" y="153"/>
                      </a:lnTo>
                      <a:lnTo>
                        <a:pt x="266" y="142"/>
                      </a:lnTo>
                      <a:lnTo>
                        <a:pt x="264" y="130"/>
                      </a:lnTo>
                      <a:lnTo>
                        <a:pt x="262" y="120"/>
                      </a:lnTo>
                      <a:lnTo>
                        <a:pt x="257" y="110"/>
                      </a:lnTo>
                      <a:lnTo>
                        <a:pt x="253" y="100"/>
                      </a:lnTo>
                      <a:lnTo>
                        <a:pt x="247" y="90"/>
                      </a:lnTo>
                      <a:lnTo>
                        <a:pt x="240" y="82"/>
                      </a:lnTo>
                      <a:lnTo>
                        <a:pt x="233" y="75"/>
                      </a:lnTo>
                      <a:lnTo>
                        <a:pt x="226" y="66"/>
                      </a:lnTo>
                      <a:lnTo>
                        <a:pt x="217" y="60"/>
                      </a:lnTo>
                      <a:lnTo>
                        <a:pt x="207" y="54"/>
                      </a:lnTo>
                      <a:lnTo>
                        <a:pt x="197" y="50"/>
                      </a:lnTo>
                      <a:lnTo>
                        <a:pt x="187" y="46"/>
                      </a:lnTo>
                      <a:lnTo>
                        <a:pt x="177" y="43"/>
                      </a:lnTo>
                      <a:lnTo>
                        <a:pt x="166" y="42"/>
                      </a:lnTo>
                      <a:lnTo>
                        <a:pt x="154" y="42"/>
                      </a:lnTo>
                      <a:lnTo>
                        <a:pt x="154" y="42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2" name="Freeform 14"/>
                <p:cNvSpPr>
                  <a:spLocks/>
                </p:cNvSpPr>
                <p:nvPr/>
              </p:nvSpPr>
              <p:spPr bwMode="auto">
                <a:xfrm>
                  <a:off x="4195600" y="6038448"/>
                  <a:ext cx="67187" cy="93146"/>
                </a:xfrm>
                <a:custGeom>
                  <a:avLst/>
                  <a:gdLst/>
                  <a:ahLst/>
                  <a:cxnLst>
                    <a:cxn ang="0">
                      <a:pos x="129" y="144"/>
                    </a:cxn>
                    <a:cxn ang="0">
                      <a:pos x="129" y="144"/>
                    </a:cxn>
                    <a:cxn ang="0">
                      <a:pos x="131" y="149"/>
                    </a:cxn>
                    <a:cxn ang="0">
                      <a:pos x="132" y="153"/>
                    </a:cxn>
                    <a:cxn ang="0">
                      <a:pos x="132" y="157"/>
                    </a:cxn>
                    <a:cxn ang="0">
                      <a:pos x="131" y="163"/>
                    </a:cxn>
                    <a:cxn ang="0">
                      <a:pos x="128" y="167"/>
                    </a:cxn>
                    <a:cxn ang="0">
                      <a:pos x="125" y="171"/>
                    </a:cxn>
                    <a:cxn ang="0">
                      <a:pos x="121" y="176"/>
                    </a:cxn>
                    <a:cxn ang="0">
                      <a:pos x="115" y="179"/>
                    </a:cxn>
                    <a:cxn ang="0">
                      <a:pos x="115" y="179"/>
                    </a:cxn>
                    <a:cxn ang="0">
                      <a:pos x="115" y="179"/>
                    </a:cxn>
                    <a:cxn ang="0">
                      <a:pos x="111" y="181"/>
                    </a:cxn>
                    <a:cxn ang="0">
                      <a:pos x="105" y="183"/>
                    </a:cxn>
                    <a:cxn ang="0">
                      <a:pos x="99" y="183"/>
                    </a:cxn>
                    <a:cxn ang="0">
                      <a:pos x="93" y="183"/>
                    </a:cxn>
                    <a:cxn ang="0">
                      <a:pos x="89" y="181"/>
                    </a:cxn>
                    <a:cxn ang="0">
                      <a:pos x="85" y="180"/>
                    </a:cxn>
                    <a:cxn ang="0">
                      <a:pos x="81" y="177"/>
                    </a:cxn>
                    <a:cxn ang="0">
                      <a:pos x="78" y="173"/>
                    </a:cxn>
                    <a:cxn ang="0">
                      <a:pos x="2" y="40"/>
                    </a:cxn>
                    <a:cxn ang="0">
                      <a:pos x="2" y="40"/>
                    </a:cxn>
                    <a:cxn ang="0">
                      <a:pos x="0" y="36"/>
                    </a:cxn>
                    <a:cxn ang="0">
                      <a:pos x="0" y="31"/>
                    </a:cxn>
                    <a:cxn ang="0">
                      <a:pos x="0" y="26"/>
                    </a:cxn>
                    <a:cxn ang="0">
                      <a:pos x="2" y="21"/>
                    </a:cxn>
                    <a:cxn ang="0">
                      <a:pos x="3" y="17"/>
                    </a:cxn>
                    <a:cxn ang="0">
                      <a:pos x="8" y="13"/>
                    </a:cxn>
                    <a:cxn ang="0">
                      <a:pos x="12" y="9"/>
                    </a:cxn>
                    <a:cxn ang="0">
                      <a:pos x="16" y="6"/>
                    </a:cxn>
                    <a:cxn ang="0">
                      <a:pos x="16" y="6"/>
                    </a:cxn>
                    <a:cxn ang="0">
                      <a:pos x="16" y="6"/>
                    </a:cxn>
                    <a:cxn ang="0">
                      <a:pos x="22" y="3"/>
                    </a:cxn>
                    <a:cxn ang="0">
                      <a:pos x="28" y="1"/>
                    </a:cxn>
                    <a:cxn ang="0">
                      <a:pos x="32" y="0"/>
                    </a:cxn>
                    <a:cxn ang="0">
                      <a:pos x="38" y="1"/>
                    </a:cxn>
                    <a:cxn ang="0">
                      <a:pos x="42" y="3"/>
                    </a:cxn>
                    <a:cxn ang="0">
                      <a:pos x="46" y="4"/>
                    </a:cxn>
                    <a:cxn ang="0">
                      <a:pos x="51" y="7"/>
                    </a:cxn>
                    <a:cxn ang="0">
                      <a:pos x="53" y="11"/>
                    </a:cxn>
                    <a:cxn ang="0">
                      <a:pos x="129" y="144"/>
                    </a:cxn>
                  </a:cxnLst>
                  <a:rect l="0" t="0" r="r" b="b"/>
                  <a:pathLst>
                    <a:path w="132" h="183">
                      <a:moveTo>
                        <a:pt x="129" y="144"/>
                      </a:moveTo>
                      <a:lnTo>
                        <a:pt x="129" y="144"/>
                      </a:lnTo>
                      <a:lnTo>
                        <a:pt x="131" y="149"/>
                      </a:lnTo>
                      <a:lnTo>
                        <a:pt x="132" y="153"/>
                      </a:lnTo>
                      <a:lnTo>
                        <a:pt x="132" y="157"/>
                      </a:lnTo>
                      <a:lnTo>
                        <a:pt x="131" y="163"/>
                      </a:lnTo>
                      <a:lnTo>
                        <a:pt x="128" y="167"/>
                      </a:lnTo>
                      <a:lnTo>
                        <a:pt x="125" y="171"/>
                      </a:lnTo>
                      <a:lnTo>
                        <a:pt x="121" y="176"/>
                      </a:lnTo>
                      <a:lnTo>
                        <a:pt x="115" y="179"/>
                      </a:lnTo>
                      <a:lnTo>
                        <a:pt x="115" y="179"/>
                      </a:lnTo>
                      <a:lnTo>
                        <a:pt x="115" y="179"/>
                      </a:lnTo>
                      <a:lnTo>
                        <a:pt x="111" y="181"/>
                      </a:lnTo>
                      <a:lnTo>
                        <a:pt x="105" y="183"/>
                      </a:lnTo>
                      <a:lnTo>
                        <a:pt x="99" y="183"/>
                      </a:lnTo>
                      <a:lnTo>
                        <a:pt x="93" y="183"/>
                      </a:lnTo>
                      <a:lnTo>
                        <a:pt x="89" y="181"/>
                      </a:lnTo>
                      <a:lnTo>
                        <a:pt x="85" y="180"/>
                      </a:lnTo>
                      <a:lnTo>
                        <a:pt x="81" y="177"/>
                      </a:lnTo>
                      <a:lnTo>
                        <a:pt x="78" y="173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36"/>
                      </a:lnTo>
                      <a:lnTo>
                        <a:pt x="0" y="31"/>
                      </a:lnTo>
                      <a:lnTo>
                        <a:pt x="0" y="26"/>
                      </a:lnTo>
                      <a:lnTo>
                        <a:pt x="2" y="21"/>
                      </a:lnTo>
                      <a:lnTo>
                        <a:pt x="3" y="17"/>
                      </a:lnTo>
                      <a:lnTo>
                        <a:pt x="8" y="13"/>
                      </a:lnTo>
                      <a:lnTo>
                        <a:pt x="12" y="9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22" y="3"/>
                      </a:lnTo>
                      <a:lnTo>
                        <a:pt x="28" y="1"/>
                      </a:lnTo>
                      <a:lnTo>
                        <a:pt x="32" y="0"/>
                      </a:lnTo>
                      <a:lnTo>
                        <a:pt x="38" y="1"/>
                      </a:lnTo>
                      <a:lnTo>
                        <a:pt x="42" y="3"/>
                      </a:lnTo>
                      <a:lnTo>
                        <a:pt x="46" y="4"/>
                      </a:lnTo>
                      <a:lnTo>
                        <a:pt x="51" y="7"/>
                      </a:lnTo>
                      <a:lnTo>
                        <a:pt x="53" y="11"/>
                      </a:lnTo>
                      <a:lnTo>
                        <a:pt x="129" y="144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3" name="Freeform 15"/>
                <p:cNvSpPr>
                  <a:spLocks/>
                </p:cNvSpPr>
                <p:nvPr/>
              </p:nvSpPr>
              <p:spPr bwMode="auto">
                <a:xfrm>
                  <a:off x="4128922" y="5973806"/>
                  <a:ext cx="75840" cy="17815"/>
                </a:xfrm>
                <a:custGeom>
                  <a:avLst/>
                  <a:gdLst/>
                  <a:ahLst/>
                  <a:cxnLst>
                    <a:cxn ang="0">
                      <a:pos x="149" y="17"/>
                    </a:cxn>
                    <a:cxn ang="0">
                      <a:pos x="149" y="17"/>
                    </a:cxn>
                    <a:cxn ang="0">
                      <a:pos x="147" y="24"/>
                    </a:cxn>
                    <a:cxn ang="0">
                      <a:pos x="143" y="30"/>
                    </a:cxn>
                    <a:cxn ang="0">
                      <a:pos x="137" y="34"/>
                    </a:cxn>
                    <a:cxn ang="0">
                      <a:pos x="130" y="35"/>
                    </a:cxn>
                    <a:cxn ang="0">
                      <a:pos x="19" y="35"/>
                    </a:cxn>
                    <a:cxn ang="0">
                      <a:pos x="19" y="35"/>
                    </a:cxn>
                    <a:cxn ang="0">
                      <a:pos x="11" y="34"/>
                    </a:cxn>
                    <a:cxn ang="0">
                      <a:pos x="6" y="30"/>
                    </a:cxn>
                    <a:cxn ang="0">
                      <a:pos x="1" y="24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1" y="11"/>
                    </a:cxn>
                    <a:cxn ang="0">
                      <a:pos x="6" y="5"/>
                    </a:cxn>
                    <a:cxn ang="0">
                      <a:pos x="11" y="1"/>
                    </a:cxn>
                    <a:cxn ang="0">
                      <a:pos x="19" y="0"/>
                    </a:cxn>
                    <a:cxn ang="0">
                      <a:pos x="130" y="0"/>
                    </a:cxn>
                    <a:cxn ang="0">
                      <a:pos x="130" y="0"/>
                    </a:cxn>
                    <a:cxn ang="0">
                      <a:pos x="137" y="1"/>
                    </a:cxn>
                    <a:cxn ang="0">
                      <a:pos x="143" y="5"/>
                    </a:cxn>
                    <a:cxn ang="0">
                      <a:pos x="147" y="11"/>
                    </a:cxn>
                    <a:cxn ang="0">
                      <a:pos x="149" y="17"/>
                    </a:cxn>
                    <a:cxn ang="0">
                      <a:pos x="149" y="17"/>
                    </a:cxn>
                  </a:cxnLst>
                  <a:rect l="0" t="0" r="r" b="b"/>
                  <a:pathLst>
                    <a:path w="149" h="35">
                      <a:moveTo>
                        <a:pt x="149" y="17"/>
                      </a:moveTo>
                      <a:lnTo>
                        <a:pt x="149" y="17"/>
                      </a:lnTo>
                      <a:lnTo>
                        <a:pt x="147" y="24"/>
                      </a:lnTo>
                      <a:lnTo>
                        <a:pt x="143" y="30"/>
                      </a:lnTo>
                      <a:lnTo>
                        <a:pt x="137" y="34"/>
                      </a:lnTo>
                      <a:lnTo>
                        <a:pt x="130" y="35"/>
                      </a:lnTo>
                      <a:lnTo>
                        <a:pt x="19" y="35"/>
                      </a:lnTo>
                      <a:lnTo>
                        <a:pt x="19" y="35"/>
                      </a:lnTo>
                      <a:lnTo>
                        <a:pt x="11" y="34"/>
                      </a:lnTo>
                      <a:lnTo>
                        <a:pt x="6" y="30"/>
                      </a:lnTo>
                      <a:lnTo>
                        <a:pt x="1" y="24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1" y="11"/>
                      </a:lnTo>
                      <a:lnTo>
                        <a:pt x="6" y="5"/>
                      </a:lnTo>
                      <a:lnTo>
                        <a:pt x="11" y="1"/>
                      </a:lnTo>
                      <a:lnTo>
                        <a:pt x="19" y="0"/>
                      </a:lnTo>
                      <a:lnTo>
                        <a:pt x="130" y="0"/>
                      </a:lnTo>
                      <a:lnTo>
                        <a:pt x="130" y="0"/>
                      </a:lnTo>
                      <a:lnTo>
                        <a:pt x="137" y="1"/>
                      </a:lnTo>
                      <a:lnTo>
                        <a:pt x="143" y="5"/>
                      </a:lnTo>
                      <a:lnTo>
                        <a:pt x="147" y="11"/>
                      </a:lnTo>
                      <a:lnTo>
                        <a:pt x="149" y="17"/>
                      </a:lnTo>
                      <a:lnTo>
                        <a:pt x="149" y="17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4" name="Freeform 16"/>
                <p:cNvSpPr>
                  <a:spLocks/>
                </p:cNvSpPr>
                <p:nvPr/>
              </p:nvSpPr>
              <p:spPr bwMode="auto">
                <a:xfrm>
                  <a:off x="4157426" y="5945302"/>
                  <a:ext cx="18833" cy="74822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18" y="0"/>
                    </a:cxn>
                    <a:cxn ang="0">
                      <a:pos x="25" y="1"/>
                    </a:cxn>
                    <a:cxn ang="0">
                      <a:pos x="31" y="4"/>
                    </a:cxn>
                    <a:cxn ang="0">
                      <a:pos x="35" y="10"/>
                    </a:cxn>
                    <a:cxn ang="0">
                      <a:pos x="37" y="17"/>
                    </a:cxn>
                    <a:cxn ang="0">
                      <a:pos x="37" y="130"/>
                    </a:cxn>
                    <a:cxn ang="0">
                      <a:pos x="37" y="130"/>
                    </a:cxn>
                    <a:cxn ang="0">
                      <a:pos x="35" y="136"/>
                    </a:cxn>
                    <a:cxn ang="0">
                      <a:pos x="31" y="141"/>
                    </a:cxn>
                    <a:cxn ang="0">
                      <a:pos x="25" y="146"/>
                    </a:cxn>
                    <a:cxn ang="0">
                      <a:pos x="18" y="147"/>
                    </a:cxn>
                    <a:cxn ang="0">
                      <a:pos x="18" y="147"/>
                    </a:cxn>
                    <a:cxn ang="0">
                      <a:pos x="18" y="147"/>
                    </a:cxn>
                    <a:cxn ang="0">
                      <a:pos x="11" y="146"/>
                    </a:cxn>
                    <a:cxn ang="0">
                      <a:pos x="5" y="141"/>
                    </a:cxn>
                    <a:cxn ang="0">
                      <a:pos x="1" y="136"/>
                    </a:cxn>
                    <a:cxn ang="0">
                      <a:pos x="0" y="130"/>
                    </a:cxn>
                    <a:cxn ang="0">
                      <a:pos x="0" y="17"/>
                    </a:cxn>
                    <a:cxn ang="0">
                      <a:pos x="0" y="17"/>
                    </a:cxn>
                    <a:cxn ang="0">
                      <a:pos x="1" y="10"/>
                    </a:cxn>
                    <a:cxn ang="0">
                      <a:pos x="5" y="4"/>
                    </a:cxn>
                    <a:cxn ang="0">
                      <a:pos x="11" y="1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37" h="147">
                      <a:moveTo>
                        <a:pt x="18" y="0"/>
                      </a:moveTo>
                      <a:lnTo>
                        <a:pt x="18" y="0"/>
                      </a:lnTo>
                      <a:lnTo>
                        <a:pt x="25" y="1"/>
                      </a:lnTo>
                      <a:lnTo>
                        <a:pt x="31" y="4"/>
                      </a:lnTo>
                      <a:lnTo>
                        <a:pt x="35" y="10"/>
                      </a:lnTo>
                      <a:lnTo>
                        <a:pt x="37" y="17"/>
                      </a:lnTo>
                      <a:lnTo>
                        <a:pt x="37" y="130"/>
                      </a:lnTo>
                      <a:lnTo>
                        <a:pt x="37" y="130"/>
                      </a:lnTo>
                      <a:lnTo>
                        <a:pt x="35" y="136"/>
                      </a:lnTo>
                      <a:lnTo>
                        <a:pt x="31" y="141"/>
                      </a:lnTo>
                      <a:lnTo>
                        <a:pt x="25" y="146"/>
                      </a:lnTo>
                      <a:lnTo>
                        <a:pt x="18" y="147"/>
                      </a:lnTo>
                      <a:lnTo>
                        <a:pt x="18" y="147"/>
                      </a:lnTo>
                      <a:lnTo>
                        <a:pt x="18" y="147"/>
                      </a:lnTo>
                      <a:lnTo>
                        <a:pt x="11" y="146"/>
                      </a:lnTo>
                      <a:lnTo>
                        <a:pt x="5" y="141"/>
                      </a:lnTo>
                      <a:lnTo>
                        <a:pt x="1" y="136"/>
                      </a:lnTo>
                      <a:lnTo>
                        <a:pt x="0" y="130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1" y="10"/>
                      </a:lnTo>
                      <a:lnTo>
                        <a:pt x="5" y="4"/>
                      </a:lnTo>
                      <a:lnTo>
                        <a:pt x="11" y="1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1AAAA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" name="직사각형 2"/>
                <p:cNvSpPr/>
                <p:nvPr/>
              </p:nvSpPr>
              <p:spPr>
                <a:xfrm>
                  <a:off x="5316619" y="3567502"/>
                  <a:ext cx="1656184" cy="9233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fontAlgn="base" latinLnBrk="1"/>
                  <a:r>
                    <a:rPr lang="ko-KR" altLang="en-US" sz="5400" b="1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궁서체" panose="02030609000101010101" pitchFamily="17" charset="-127"/>
                      <a:ea typeface="궁서체" panose="02030609000101010101" pitchFamily="17" charset="-127"/>
                    </a:rPr>
                    <a:t>淨化</a:t>
                  </a:r>
                  <a:endParaRPr lang="ko-KR" altLang="en-US" sz="54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궁서체" panose="02030609000101010101" pitchFamily="17" charset="-127"/>
                    <a:ea typeface="궁서체" panose="02030609000101010101" pitchFamily="17" charset="-127"/>
                  </a:endParaRPr>
                </a:p>
              </p:txBody>
            </p:sp>
          </p:grpSp>
        </p:grpSp>
        <p:sp>
          <p:nvSpPr>
            <p:cNvPr id="73" name="이등변 삼각형 72"/>
            <p:cNvSpPr/>
            <p:nvPr/>
          </p:nvSpPr>
          <p:spPr>
            <a:xfrm rot="313617">
              <a:off x="4173642" y="3287844"/>
              <a:ext cx="593321" cy="471042"/>
            </a:xfrm>
            <a:prstGeom prst="triangle">
              <a:avLst/>
            </a:prstGeom>
            <a:solidFill>
              <a:srgbClr val="0056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 bwMode="gray">
          <a:xfrm>
            <a:off x="1335360" y="3478515"/>
            <a:ext cx="6477000" cy="1755"/>
          </a:xfrm>
          <a:prstGeom prst="line">
            <a:avLst/>
          </a:prstGeom>
          <a:ln>
            <a:solidFill>
              <a:schemeClr val="accent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gray">
          <a:xfrm>
            <a:off x="1335360" y="6515589"/>
            <a:ext cx="6477000" cy="1755"/>
          </a:xfrm>
          <a:prstGeom prst="line">
            <a:avLst/>
          </a:prstGeom>
          <a:ln>
            <a:solidFill>
              <a:schemeClr val="accent2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2408562" y="1332768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예술작품과 참 나의 삶</a:t>
            </a:r>
            <a:endParaRPr lang="en-US" sz="2600" b="1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2408562" y="3632647"/>
            <a:ext cx="48703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rPr>
              <a:t>우리 삶도 예술이어야 합니다</a:t>
            </a:r>
            <a:endParaRPr lang="en-US" sz="2600" b="1" dirty="0">
              <a:solidFill>
                <a:schemeClr val="accent2"/>
              </a:solidFill>
              <a:latin typeface="휴먼명조" panose="02010504000101010101" pitchFamily="2" charset="-127"/>
              <a:ea typeface="휴먼명조" panose="02010504000101010101" pitchFamily="2" charset="-127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2422652" y="1803740"/>
            <a:ext cx="5327402" cy="15696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휴먼명조" panose="02010504000101010101" pitchFamily="2" charset="-127"/>
                <a:ea typeface="휴먼명조" panose="02010504000101010101" pitchFamily="2" charset="-127"/>
              </a:rPr>
              <a:t>가야금 명인인 황병기 선생</a:t>
            </a:r>
            <a:endParaRPr kumimoji="0" lang="en-US" altLang="ko-KR" sz="2000" b="0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US" altLang="ko-KR" sz="1600" kern="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진정한 예술가가 되기 위한 과정</a:t>
            </a:r>
            <a:endParaRPr lang="en-US" altLang="ko-KR" sz="2000" dirty="0" smtClean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endParaRPr lang="en-US" altLang="ko-KR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골프 선수 박인비</a:t>
            </a:r>
            <a:endParaRPr lang="ko-KR" altLang="en-US" sz="2000" dirty="0">
              <a:solidFill>
                <a:schemeClr val="bg1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2" name="Rectangle 31"/>
          <p:cNvSpPr/>
          <p:nvPr/>
        </p:nvSpPr>
        <p:spPr bwMode="gray">
          <a:xfrm>
            <a:off x="2422652" y="4131689"/>
            <a:ext cx="5749748" cy="224676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성공을 향한 우리의 삶</a:t>
            </a:r>
            <a:endParaRPr lang="en-US" altLang="ko-KR" sz="2000" kern="0" dirty="0" smtClean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 smtClean="0">
              <a:solidFill>
                <a:schemeClr val="bg1">
                  <a:lumMod val="9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8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편견과 선입견 중심인 우리의 삶</a:t>
            </a:r>
            <a:endParaRPr lang="en-US" altLang="ko-KR" sz="2000" kern="0" dirty="0" smtClean="0">
              <a:solidFill>
                <a:schemeClr val="bg1">
                  <a:lumMod val="8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찾기 위해 어떻게 할 것인가</a:t>
            </a:r>
            <a:r>
              <a:rPr lang="en-US" altLang="ko-KR" sz="2000" kern="0" dirty="0" smtClean="0">
                <a:solidFill>
                  <a:schemeClr val="bg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</a:p>
          <a:p>
            <a:pPr marL="342900" lvl="0" indent="-342900">
              <a:buFont typeface="Wingdings" panose="05000000000000000000" pitchFamily="2" charset="2"/>
              <a:buChar char="v"/>
              <a:defRPr/>
            </a:pPr>
            <a:endParaRPr lang="en-US" altLang="ko-KR" sz="2000" kern="0" dirty="0">
              <a:solidFill>
                <a:schemeClr val="bg1">
                  <a:lumMod val="75000"/>
                </a:schemeClr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ko-KR" altLang="en-US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2000" b="1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en-US" altLang="ko-KR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; </a:t>
            </a:r>
            <a:r>
              <a:rPr lang="ko-KR" altLang="en-US" sz="2000" kern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endParaRPr lang="en-US" altLang="ko-KR" sz="2000" kern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35" name="Oval 23"/>
          <p:cNvSpPr/>
          <p:nvPr/>
        </p:nvSpPr>
        <p:spPr bwMode="gray">
          <a:xfrm>
            <a:off x="1450567" y="3693577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40000">
                <a:schemeClr val="accent2"/>
              </a:gs>
              <a:gs pos="90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2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36" name="Oval 23"/>
          <p:cNvSpPr/>
          <p:nvPr/>
        </p:nvSpPr>
        <p:spPr bwMode="gray">
          <a:xfrm>
            <a:off x="1450567" y="1399579"/>
            <a:ext cx="897248" cy="704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41126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24" y="78912"/>
            <a:ext cx="8627852" cy="1143000"/>
          </a:xfrm>
        </p:spPr>
        <p:txBody>
          <a:bodyPr>
            <a:normAutofit/>
          </a:bodyPr>
          <a:lstStyle/>
          <a:p>
            <a:r>
              <a:rPr lang="ko-KR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참 나의 삶을 위한 정화</a:t>
            </a:r>
            <a:r>
              <a:rPr lang="en-US" altLang="ko-K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淨化</a:t>
            </a:r>
            <a:r>
              <a:rPr lang="en-US" altLang="ko-K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/>
            </a:r>
            <a:b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</a:br>
            <a:r>
              <a:rPr lang="en-US" altLang="ko-K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-</a:t>
            </a:r>
            <a:r>
              <a:rPr lang="ko-KR" altLang="en-US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구체적 실천</a:t>
            </a:r>
            <a:r>
              <a:rPr lang="en-US" altLang="ko-K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-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712144" y="2708920"/>
            <a:ext cx="7704856" cy="940626"/>
            <a:chOff x="712144" y="2708920"/>
            <a:chExt cx="7704856" cy="940626"/>
          </a:xfrm>
        </p:grpSpPr>
        <p:sp>
          <p:nvSpPr>
            <p:cNvPr id="4" name="AutoShape 9"/>
            <p:cNvSpPr>
              <a:spLocks noChangeArrowheads="1"/>
            </p:cNvSpPr>
            <p:nvPr/>
          </p:nvSpPr>
          <p:spPr bwMode="gray">
            <a:xfrm>
              <a:off x="712144" y="2708920"/>
              <a:ext cx="1812925" cy="940626"/>
            </a:xfrm>
            <a:prstGeom prst="homePlate">
              <a:avLst>
                <a:gd name="adj" fmla="val 58745"/>
              </a:avLst>
            </a:prstGeom>
            <a:ln w="28575"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anchor="ctr"/>
            <a:lstStyle/>
            <a:p>
              <a:pPr algn="ctr">
                <a:buFont typeface="Wingdings" pitchFamily="2" charset="2"/>
                <a:buChar char="§"/>
              </a:pPr>
              <a:r>
                <a:rPr lang="en-US" sz="2000" dirty="0" smtClean="0">
                  <a:solidFill>
                    <a:schemeClr val="accent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charset="0"/>
                </a:rPr>
                <a:t> </a:t>
              </a:r>
              <a:r>
                <a:rPr lang="ko-KR" altLang="en-US" sz="2000" dirty="0" smtClean="0">
                  <a:solidFill>
                    <a:schemeClr val="accent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  <a:cs typeface="Arial" charset="0"/>
                </a:rPr>
                <a:t>반성</a:t>
              </a:r>
              <a:endParaRPr lang="en-US" sz="2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endParaRPr>
            </a:p>
          </p:txBody>
        </p:sp>
        <p:sp>
          <p:nvSpPr>
            <p:cNvPr id="5" name="AutoShape 10"/>
            <p:cNvSpPr>
              <a:spLocks noChangeArrowheads="1"/>
            </p:cNvSpPr>
            <p:nvPr/>
          </p:nvSpPr>
          <p:spPr bwMode="gray">
            <a:xfrm>
              <a:off x="2139307" y="2708920"/>
              <a:ext cx="6277693" cy="932885"/>
            </a:xfrm>
            <a:prstGeom prst="chevron">
              <a:avLst>
                <a:gd name="adj" fmla="val 59343"/>
              </a:avLst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100000">
                  <a:schemeClr val="accent3"/>
                </a:gs>
              </a:gsLst>
              <a:lin ang="108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매일 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10~20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분 자신의 삶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, 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곧 생각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思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과 말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言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과 행동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(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行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)</a:t>
              </a:r>
              <a:r>
                <a:rPr lang="ko-KR" altLang="en-US" sz="2000" dirty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을 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反省하라 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!</a:t>
              </a:r>
              <a:endParaRPr lang="en-US" sz="2000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712144" y="4288574"/>
            <a:ext cx="7704856" cy="940626"/>
            <a:chOff x="712144" y="4288574"/>
            <a:chExt cx="7704856" cy="940626"/>
          </a:xfrm>
        </p:grpSpPr>
        <p:sp>
          <p:nvSpPr>
            <p:cNvPr id="8" name="AutoShape 13"/>
            <p:cNvSpPr>
              <a:spLocks noChangeArrowheads="1"/>
            </p:cNvSpPr>
            <p:nvPr/>
          </p:nvSpPr>
          <p:spPr bwMode="gray">
            <a:xfrm>
              <a:off x="712144" y="4288574"/>
              <a:ext cx="1812925" cy="940626"/>
            </a:xfrm>
            <a:prstGeom prst="homePlate">
              <a:avLst>
                <a:gd name="adj" fmla="val 58745"/>
              </a:avLst>
            </a:prstGeom>
            <a:ln w="28575"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anchor="ctr"/>
            <a:lstStyle/>
            <a:p>
              <a:pPr algn="ctr">
                <a:buFont typeface="Wingdings" pitchFamily="2" charset="2"/>
                <a:buChar char="§"/>
              </a:pPr>
              <a:r>
                <a:rPr lang="en-US" sz="2000" b="1" dirty="0" smtClean="0">
                  <a:solidFill>
                    <a:schemeClr val="accent2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charset="0"/>
                </a:rPr>
                <a:t> </a:t>
              </a:r>
              <a:r>
                <a:rPr lang="ko-KR" altLang="en-US" sz="2000" b="1" dirty="0" smtClean="0">
                  <a:solidFill>
                    <a:schemeClr val="accent2"/>
                  </a:solidFill>
                  <a:latin typeface="휴먼명조" panose="02010504000101010101" pitchFamily="2" charset="-127"/>
                  <a:ea typeface="휴먼명조" panose="02010504000101010101" pitchFamily="2" charset="-127"/>
                  <a:cs typeface="Arial" charset="0"/>
                </a:rPr>
                <a:t>일기</a:t>
              </a:r>
              <a:endParaRPr lang="en-US" sz="2000" b="1" dirty="0">
                <a:solidFill>
                  <a:schemeClr val="accent2"/>
                </a:solidFill>
                <a:latin typeface="휴먼명조" panose="02010504000101010101" pitchFamily="2" charset="-127"/>
                <a:ea typeface="휴먼명조" panose="02010504000101010101" pitchFamily="2" charset="-127"/>
                <a:cs typeface="Arial" charset="0"/>
              </a:endParaRPr>
            </a:p>
          </p:txBody>
        </p:sp>
        <p:sp>
          <p:nvSpPr>
            <p:cNvPr id="9" name="AutoShape 14"/>
            <p:cNvSpPr>
              <a:spLocks noChangeArrowheads="1"/>
            </p:cNvSpPr>
            <p:nvPr/>
          </p:nvSpPr>
          <p:spPr bwMode="gray">
            <a:xfrm>
              <a:off x="2139307" y="4288574"/>
              <a:ext cx="6277693" cy="932885"/>
            </a:xfrm>
            <a:prstGeom prst="chevron">
              <a:avLst>
                <a:gd name="adj" fmla="val 59343"/>
              </a:avLst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100000">
                  <a:schemeClr val="accent2"/>
                </a:gs>
              </a:gsLst>
              <a:lin ang="10800000" scaled="1"/>
              <a:tileRect/>
            </a:gra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3600000"/>
              </a:lightRig>
            </a:scene3d>
            <a:sp3d prstMaterial="metal">
              <a:bevelT w="101600" h="101600"/>
            </a:sp3d>
          </p:spPr>
          <p:txBody>
            <a:bodyPr rtlCol="0" anchor="ctr"/>
            <a:lstStyle/>
            <a:p>
              <a:r>
                <a:rPr lang="ko-KR" altLang="en-US" sz="2000" dirty="0" smtClean="0">
                  <a:solidFill>
                    <a:srgbClr val="FFFFFF"/>
                  </a:solidFill>
                  <a:effectLst>
                    <a:glow rad="101600">
                      <a:schemeClr val="accent2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일기를 쓰라 </a:t>
              </a:r>
              <a:r>
                <a:rPr lang="en-US" altLang="ko-KR" sz="2000" dirty="0" smtClean="0">
                  <a:solidFill>
                    <a:srgbClr val="FFFFFF"/>
                  </a:solidFill>
                  <a:effectLst>
                    <a:glow rad="101600">
                      <a:schemeClr val="accent2">
                        <a:lumMod val="50000"/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!</a:t>
              </a:r>
              <a:endParaRPr lang="en-US" sz="2000" dirty="0" smtClean="0">
                <a:solidFill>
                  <a:srgbClr val="FFFFFF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</p:grpSp>
      <p:grpSp>
        <p:nvGrpSpPr>
          <p:cNvPr id="16" name="Group 141"/>
          <p:cNvGrpSpPr>
            <a:grpSpLocks/>
          </p:cNvGrpSpPr>
          <p:nvPr/>
        </p:nvGrpSpPr>
        <p:grpSpPr bwMode="auto">
          <a:xfrm>
            <a:off x="757599" y="1814909"/>
            <a:ext cx="3908426" cy="461963"/>
            <a:chOff x="398" y="840"/>
            <a:chExt cx="2462" cy="291"/>
          </a:xfrm>
        </p:grpSpPr>
        <p:sp>
          <p:nvSpPr>
            <p:cNvPr id="17" name="Text Box 142"/>
            <p:cNvSpPr txBox="1">
              <a:spLocks noChangeArrowheads="1"/>
            </p:cNvSpPr>
            <p:nvPr/>
          </p:nvSpPr>
          <p:spPr bwMode="auto">
            <a:xfrm>
              <a:off x="467" y="840"/>
              <a:ext cx="239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ko-KR" altLang="en-US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명조" panose="02010504000101010101" pitchFamily="2" charset="-127"/>
                  <a:ea typeface="휴먼명조" panose="02010504000101010101" pitchFamily="2" charset="-127"/>
                </a:rPr>
                <a:t> 구체적 실천</a:t>
              </a:r>
              <a:endPara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endParaRPr>
            </a:p>
          </p:txBody>
        </p:sp>
        <p:sp>
          <p:nvSpPr>
            <p:cNvPr id="18" name="Oval 145"/>
            <p:cNvSpPr>
              <a:spLocks noChangeArrowheads="1"/>
            </p:cNvSpPr>
            <p:nvPr/>
          </p:nvSpPr>
          <p:spPr bwMode="gray">
            <a:xfrm rot="10723978" flipH="1" flipV="1">
              <a:off x="398" y="953"/>
              <a:ext cx="86" cy="86"/>
            </a:xfrm>
            <a:prstGeom prst="ellipse">
              <a:avLst/>
            </a:prstGeom>
            <a:solidFill>
              <a:schemeClr val="accent3"/>
            </a:solidFill>
            <a:ln w="19050" algn="ctr">
              <a:noFill/>
              <a:round/>
              <a:headEnd/>
              <a:tailEnd/>
            </a:ln>
            <a:effectLst>
              <a:outerShdw blurRad="88900" sx="104000" sy="104000" algn="ctr" rotWithShape="0">
                <a:prstClr val="black">
                  <a:alpha val="97000"/>
                </a:prstClr>
              </a:outerShdw>
            </a:effectLst>
            <a:scene3d>
              <a:camera prst="orthographicFront"/>
              <a:lightRig rig="threePt" dir="t">
                <a:rot lat="0" lon="0" rev="9000000"/>
              </a:lightRig>
            </a:scene3d>
            <a:sp3d contourW="38100" prstMaterial="plastic">
              <a:bevelT h="50800"/>
              <a:contourClr>
                <a:srgbClr val="FFFFFF"/>
              </a:contourClr>
            </a:sp3d>
          </p:spPr>
          <p:txBody>
            <a:bodyPr wrap="none" anchor="ctr"/>
            <a:lstStyle/>
            <a:p>
              <a:endParaRPr lang="en-US" sz="2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cfile205.uf.daum.net/image/2048BE494D6BB54B136B3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0" r="8314" b="9314"/>
          <a:stretch/>
        </p:blipFill>
        <p:spPr bwMode="auto">
          <a:xfrm>
            <a:off x="4606921" y="2457423"/>
            <a:ext cx="4069535" cy="356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6580" y="1431064"/>
            <a:ext cx="7555596" cy="2250766"/>
          </a:xfrm>
        </p:spPr>
        <p:txBody>
          <a:bodyPr anchor="ctr">
            <a:normAutofit fontScale="90000"/>
          </a:bodyPr>
          <a:lstStyle/>
          <a:p>
            <a:r>
              <a:rPr lang="ko-KR" altLang="en-US" sz="7200" b="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평화</a:t>
            </a:r>
            <a:r>
              <a:rPr lang="en-US" altLang="ko-KR" sz="7200" dirty="0" smtClean="0">
                <a:solidFill>
                  <a:schemeClr val="accent3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/>
            </a:r>
            <a:br>
              <a:rPr lang="en-US" altLang="ko-KR" sz="7200" dirty="0" smtClean="0">
                <a:solidFill>
                  <a:schemeClr val="accent3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</a:br>
            <a:r>
              <a:rPr lang="ko-KR" altLang="en-US" sz="72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감사합니다</a:t>
            </a:r>
            <a:endParaRPr lang="en-US" sz="7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59632" y="3681028"/>
            <a:ext cx="673274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226TGpx_colorpaper">
  <a:themeElements>
    <a:clrScheme name="Custom 601">
      <a:dk1>
        <a:srgbClr val="000000"/>
      </a:dk1>
      <a:lt1>
        <a:srgbClr val="FFFFFF"/>
      </a:lt1>
      <a:dk2>
        <a:srgbClr val="525252"/>
      </a:dk2>
      <a:lt2>
        <a:srgbClr val="E2EAE9"/>
      </a:lt2>
      <a:accent1>
        <a:srgbClr val="D76B51"/>
      </a:accent1>
      <a:accent2>
        <a:srgbClr val="5EB5C6"/>
      </a:accent2>
      <a:accent3>
        <a:srgbClr val="C96592"/>
      </a:accent3>
      <a:accent4>
        <a:srgbClr val="9AAE62"/>
      </a:accent4>
      <a:accent5>
        <a:srgbClr val="A47EAE"/>
      </a:accent5>
      <a:accent6>
        <a:srgbClr val="B87848"/>
      </a:accent6>
      <a:hlink>
        <a:srgbClr val="00B0F0"/>
      </a:hlink>
      <a:folHlink>
        <a:srgbClr val="FF5050"/>
      </a:folHlink>
    </a:clrScheme>
    <a:fontScheme name="340TGp_music_light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340TGp_music_ligh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20000"/>
              </a:schemeClr>
            </a:gs>
            <a:gs pos="100000">
              <a:schemeClr val="phClr">
                <a:shade val="75000"/>
                <a:satMod val="100000"/>
              </a:schemeClr>
            </a:gs>
          </a:gsLst>
          <a:lin ang="189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P226TGpx_colorpaper</Template>
  <TotalTime>327</TotalTime>
  <Words>870</Words>
  <Application>Microsoft Office PowerPoint</Application>
  <PresentationFormat>화면 슬라이드 쇼(4:3)</PresentationFormat>
  <Paragraphs>246</Paragraphs>
  <Slides>29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P226TGpx_colorpaper</vt:lpstr>
      <vt:lpstr>참 나의 삶을 찾아서</vt:lpstr>
      <vt:lpstr>순   서</vt:lpstr>
      <vt:lpstr>PowerPoint 프레젠테이션</vt:lpstr>
      <vt:lpstr>침향무(沈香舞); 黃秉冀 作 </vt:lpstr>
      <vt:lpstr>황병기(黃秉冀 1936~)선생은…</vt:lpstr>
      <vt:lpstr>황병기 선생의 가치실현</vt:lpstr>
      <vt:lpstr>PowerPoint 프레젠테이션</vt:lpstr>
      <vt:lpstr>진정한 예술가가 되기 위한 과정</vt:lpstr>
      <vt:lpstr>진정한 예술가가 되기 위한 과정</vt:lpstr>
      <vt:lpstr>진정한 예술가가 되기 위한 과정</vt:lpstr>
      <vt:lpstr>PowerPoint 프레젠테이션</vt:lpstr>
      <vt:lpstr>골프선수 박인비</vt:lpstr>
      <vt:lpstr>PowerPoint 프레젠테이션</vt:lpstr>
      <vt:lpstr>우리의 삶도 예술이어야 합니다</vt:lpstr>
      <vt:lpstr>PowerPoint 프레젠테이션</vt:lpstr>
      <vt:lpstr>성공을 향한 우리의 삶</vt:lpstr>
      <vt:lpstr>PowerPoint 프레젠테이션</vt:lpstr>
      <vt:lpstr>편견과 선입견 중심인 우리의 삶</vt:lpstr>
      <vt:lpstr>편견과 선입견 중심인 우리의 삶</vt:lpstr>
      <vt:lpstr>편견과 선입견 중심인 우리의 삶</vt:lpstr>
      <vt:lpstr>편견과 선입견 중심인 우리의 삶</vt:lpstr>
      <vt:lpstr>편견과 선입견 중심인 우리의 삶</vt:lpstr>
      <vt:lpstr>편견과 선입견 중심인 우리의 삶</vt:lpstr>
      <vt:lpstr>편견과 선입견 중심인 우리의 삶</vt:lpstr>
      <vt:lpstr>PowerPoint 프레젠테이션</vt:lpstr>
      <vt:lpstr>참 나의 삶을 찾기 위해  어떻게 할 것인가?</vt:lpstr>
      <vt:lpstr>PowerPoint 프레젠테이션</vt:lpstr>
      <vt:lpstr>참 나의 삶을 위한 정화(淨化) -구체적 실천-</vt:lpstr>
      <vt:lpstr>평화 감사합니다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 PowerTemplate</dc:title>
  <dc:creator>user</dc:creator>
  <cp:lastModifiedBy>user</cp:lastModifiedBy>
  <cp:revision>33</cp:revision>
  <dcterms:created xsi:type="dcterms:W3CDTF">2015-03-09T01:41:47Z</dcterms:created>
  <dcterms:modified xsi:type="dcterms:W3CDTF">2015-03-16T07:44:00Z</dcterms:modified>
</cp:coreProperties>
</file>