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20"/>
  </p:notesMasterIdLst>
  <p:handoutMasterIdLst>
    <p:handoutMasterId r:id="rId21"/>
  </p:handoutMasterIdLst>
  <p:sldIdLst>
    <p:sldId id="464" r:id="rId2"/>
    <p:sldId id="290" r:id="rId3"/>
    <p:sldId id="499" r:id="rId4"/>
    <p:sldId id="500" r:id="rId5"/>
    <p:sldId id="501" r:id="rId6"/>
    <p:sldId id="496" r:id="rId7"/>
    <p:sldId id="502" r:id="rId8"/>
    <p:sldId id="503" r:id="rId9"/>
    <p:sldId id="504" r:id="rId10"/>
    <p:sldId id="505" r:id="rId11"/>
    <p:sldId id="506" r:id="rId12"/>
    <p:sldId id="507" r:id="rId13"/>
    <p:sldId id="508" r:id="rId14"/>
    <p:sldId id="509" r:id="rId15"/>
    <p:sldId id="511" r:id="rId16"/>
    <p:sldId id="512" r:id="rId17"/>
    <p:sldId id="510" r:id="rId18"/>
    <p:sldId id="513" r:id="rId19"/>
  </p:sldIdLst>
  <p:sldSz cx="9144000" cy="6858000" type="screen4x3"/>
  <p:notesSz cx="9723438" cy="6858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1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1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1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1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429DF"/>
    <a:srgbClr val="F8F8F8"/>
    <a:srgbClr val="808080"/>
    <a:srgbClr val="CA3434"/>
    <a:srgbClr val="C5C836"/>
    <a:srgbClr val="E5438C"/>
    <a:srgbClr val="B329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-16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113" d="100"/>
          <a:sy n="113" d="100"/>
        </p:scale>
        <p:origin x="-2232" y="-108"/>
      </p:cViewPr>
      <p:guideLst>
        <p:guide orient="horz" pos="2160"/>
        <p:guide pos="306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14813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a typeface="굴림" charset="-127"/>
              </a:defRPr>
            </a:lvl1pPr>
          </a:lstStyle>
          <a:p>
            <a:endParaRPr lang="en-US" altLang="ko-KR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507038" y="0"/>
            <a:ext cx="4214812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a typeface="굴림" charset="-127"/>
              </a:defRPr>
            </a:lvl1pPr>
          </a:lstStyle>
          <a:p>
            <a:endParaRPr lang="en-US" altLang="ko-KR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4214813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a typeface="굴림" charset="-127"/>
              </a:defRPr>
            </a:lvl1pPr>
          </a:lstStyle>
          <a:p>
            <a:endParaRPr lang="en-US" altLang="ko-KR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507038" y="6513513"/>
            <a:ext cx="4214812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a typeface="굴림" charset="-127"/>
              </a:defRPr>
            </a:lvl1pPr>
          </a:lstStyle>
          <a:p>
            <a:fld id="{8DBC007E-EBEB-43B5-A0D9-E8D9C179AAA5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3039715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14813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a typeface="굴림" charset="-127"/>
              </a:defRPr>
            </a:lvl1pPr>
          </a:lstStyle>
          <a:p>
            <a:endParaRPr lang="en-US" altLang="ko-KR"/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507038" y="0"/>
            <a:ext cx="4214812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a typeface="굴림" charset="-127"/>
              </a:defRPr>
            </a:lvl1pPr>
          </a:lstStyle>
          <a:p>
            <a:endParaRPr lang="en-US" altLang="ko-KR"/>
          </a:p>
        </p:txBody>
      </p:sp>
      <p:sp>
        <p:nvSpPr>
          <p:cNvPr id="161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48013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1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1550" y="3257550"/>
            <a:ext cx="7780338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</a:p>
        </p:txBody>
      </p:sp>
      <p:sp>
        <p:nvSpPr>
          <p:cNvPr id="161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3513"/>
            <a:ext cx="4214813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a typeface="굴림" charset="-127"/>
              </a:defRPr>
            </a:lvl1pPr>
          </a:lstStyle>
          <a:p>
            <a:endParaRPr lang="en-US" altLang="ko-KR"/>
          </a:p>
        </p:txBody>
      </p:sp>
      <p:sp>
        <p:nvSpPr>
          <p:cNvPr id="161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507038" y="6513513"/>
            <a:ext cx="4214812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a typeface="굴림" charset="-127"/>
              </a:defRPr>
            </a:lvl1pPr>
          </a:lstStyle>
          <a:p>
            <a:fld id="{04E3598F-2223-4BC5-80BB-5809FF514B3B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4800696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1204" name="Picture 9124" descr="my house_line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778911"/>
            <a:ext cx="4224338" cy="249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1205" name="Picture 9125" descr="my house_line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413" y="759861"/>
            <a:ext cx="4394200" cy="232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8845" name="Rectangle 2445"/>
          <p:cNvSpPr>
            <a:spLocks noChangeArrowheads="1"/>
          </p:cNvSpPr>
          <p:nvPr/>
        </p:nvSpPr>
        <p:spPr bwMode="auto">
          <a:xfrm>
            <a:off x="200025" y="848761"/>
            <a:ext cx="8553450" cy="551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chemeClr val="bg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951209" name="Freeform 9129"/>
          <p:cNvSpPr>
            <a:spLocks/>
          </p:cNvSpPr>
          <p:nvPr/>
        </p:nvSpPr>
        <p:spPr bwMode="auto">
          <a:xfrm>
            <a:off x="2122488" y="678899"/>
            <a:ext cx="525462" cy="423862"/>
          </a:xfrm>
          <a:custGeom>
            <a:avLst/>
            <a:gdLst>
              <a:gd name="T0" fmla="*/ 179 w 358"/>
              <a:gd name="T1" fmla="*/ 96 h 289"/>
              <a:gd name="T2" fmla="*/ 72 w 358"/>
              <a:gd name="T3" fmla="*/ 30 h 289"/>
              <a:gd name="T4" fmla="*/ 12 w 358"/>
              <a:gd name="T5" fmla="*/ 144 h 289"/>
              <a:gd name="T6" fmla="*/ 204 w 358"/>
              <a:gd name="T7" fmla="*/ 289 h 289"/>
              <a:gd name="T8" fmla="*/ 350 w 358"/>
              <a:gd name="T9" fmla="*/ 96 h 289"/>
              <a:gd name="T10" fmla="*/ 265 w 358"/>
              <a:gd name="T11" fmla="*/ 5 h 289"/>
              <a:gd name="T12" fmla="*/ 179 w 358"/>
              <a:gd name="T13" fmla="*/ 96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58" h="289">
                <a:moveTo>
                  <a:pt x="179" y="96"/>
                </a:moveTo>
                <a:cubicBezTo>
                  <a:pt x="173" y="71"/>
                  <a:pt x="126" y="15"/>
                  <a:pt x="72" y="30"/>
                </a:cubicBezTo>
                <a:cubicBezTo>
                  <a:pt x="16" y="45"/>
                  <a:pt x="0" y="98"/>
                  <a:pt x="12" y="144"/>
                </a:cubicBezTo>
                <a:cubicBezTo>
                  <a:pt x="25" y="190"/>
                  <a:pt x="101" y="239"/>
                  <a:pt x="204" y="289"/>
                </a:cubicBezTo>
                <a:cubicBezTo>
                  <a:pt x="272" y="221"/>
                  <a:pt x="341" y="145"/>
                  <a:pt x="350" y="96"/>
                </a:cubicBezTo>
                <a:cubicBezTo>
                  <a:pt x="358" y="47"/>
                  <a:pt x="320" y="0"/>
                  <a:pt x="265" y="5"/>
                </a:cubicBezTo>
                <a:cubicBezTo>
                  <a:pt x="210" y="9"/>
                  <a:pt x="179" y="60"/>
                  <a:pt x="179" y="96"/>
                </a:cubicBezTo>
                <a:close/>
              </a:path>
            </a:pathLst>
          </a:custGeom>
          <a:solidFill>
            <a:srgbClr val="FFFFFF"/>
          </a:solidFill>
          <a:ln w="9525" cap="flat" cmpd="sng">
            <a:solidFill>
              <a:schemeClr val="bg1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951210" name="Freeform 9130"/>
          <p:cNvSpPr>
            <a:spLocks/>
          </p:cNvSpPr>
          <p:nvPr/>
        </p:nvSpPr>
        <p:spPr bwMode="auto">
          <a:xfrm rot="822880">
            <a:off x="2424113" y="61361"/>
            <a:ext cx="415925" cy="334963"/>
          </a:xfrm>
          <a:custGeom>
            <a:avLst/>
            <a:gdLst>
              <a:gd name="T0" fmla="*/ 179 w 358"/>
              <a:gd name="T1" fmla="*/ 96 h 289"/>
              <a:gd name="T2" fmla="*/ 72 w 358"/>
              <a:gd name="T3" fmla="*/ 30 h 289"/>
              <a:gd name="T4" fmla="*/ 12 w 358"/>
              <a:gd name="T5" fmla="*/ 144 h 289"/>
              <a:gd name="T6" fmla="*/ 204 w 358"/>
              <a:gd name="T7" fmla="*/ 289 h 289"/>
              <a:gd name="T8" fmla="*/ 350 w 358"/>
              <a:gd name="T9" fmla="*/ 96 h 289"/>
              <a:gd name="T10" fmla="*/ 265 w 358"/>
              <a:gd name="T11" fmla="*/ 5 h 289"/>
              <a:gd name="T12" fmla="*/ 179 w 358"/>
              <a:gd name="T13" fmla="*/ 96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58" h="289">
                <a:moveTo>
                  <a:pt x="179" y="96"/>
                </a:moveTo>
                <a:cubicBezTo>
                  <a:pt x="173" y="71"/>
                  <a:pt x="126" y="15"/>
                  <a:pt x="72" y="30"/>
                </a:cubicBezTo>
                <a:cubicBezTo>
                  <a:pt x="16" y="45"/>
                  <a:pt x="0" y="98"/>
                  <a:pt x="12" y="144"/>
                </a:cubicBezTo>
                <a:cubicBezTo>
                  <a:pt x="25" y="190"/>
                  <a:pt x="101" y="239"/>
                  <a:pt x="204" y="289"/>
                </a:cubicBezTo>
                <a:cubicBezTo>
                  <a:pt x="272" y="221"/>
                  <a:pt x="341" y="145"/>
                  <a:pt x="350" y="96"/>
                </a:cubicBezTo>
                <a:cubicBezTo>
                  <a:pt x="358" y="47"/>
                  <a:pt x="320" y="0"/>
                  <a:pt x="265" y="5"/>
                </a:cubicBezTo>
                <a:cubicBezTo>
                  <a:pt x="210" y="9"/>
                  <a:pt x="179" y="60"/>
                  <a:pt x="179" y="96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bg1"/>
                </a:solidFill>
                <a:prstDash val="sysDot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951211" name="Freeform 9131"/>
          <p:cNvSpPr>
            <a:spLocks/>
          </p:cNvSpPr>
          <p:nvPr/>
        </p:nvSpPr>
        <p:spPr bwMode="auto">
          <a:xfrm rot="2426010">
            <a:off x="2970213" y="-489501"/>
            <a:ext cx="242887" cy="228600"/>
          </a:xfrm>
          <a:custGeom>
            <a:avLst/>
            <a:gdLst>
              <a:gd name="T0" fmla="*/ 179 w 358"/>
              <a:gd name="T1" fmla="*/ 96 h 289"/>
              <a:gd name="T2" fmla="*/ 72 w 358"/>
              <a:gd name="T3" fmla="*/ 30 h 289"/>
              <a:gd name="T4" fmla="*/ 12 w 358"/>
              <a:gd name="T5" fmla="*/ 144 h 289"/>
              <a:gd name="T6" fmla="*/ 204 w 358"/>
              <a:gd name="T7" fmla="*/ 289 h 289"/>
              <a:gd name="T8" fmla="*/ 350 w 358"/>
              <a:gd name="T9" fmla="*/ 96 h 289"/>
              <a:gd name="T10" fmla="*/ 265 w 358"/>
              <a:gd name="T11" fmla="*/ 5 h 289"/>
              <a:gd name="T12" fmla="*/ 179 w 358"/>
              <a:gd name="T13" fmla="*/ 96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58" h="289">
                <a:moveTo>
                  <a:pt x="179" y="96"/>
                </a:moveTo>
                <a:cubicBezTo>
                  <a:pt x="173" y="71"/>
                  <a:pt x="126" y="15"/>
                  <a:pt x="72" y="30"/>
                </a:cubicBezTo>
                <a:cubicBezTo>
                  <a:pt x="16" y="45"/>
                  <a:pt x="0" y="98"/>
                  <a:pt x="12" y="144"/>
                </a:cubicBezTo>
                <a:cubicBezTo>
                  <a:pt x="25" y="190"/>
                  <a:pt x="101" y="239"/>
                  <a:pt x="204" y="289"/>
                </a:cubicBezTo>
                <a:cubicBezTo>
                  <a:pt x="272" y="221"/>
                  <a:pt x="341" y="145"/>
                  <a:pt x="350" y="96"/>
                </a:cubicBezTo>
                <a:cubicBezTo>
                  <a:pt x="358" y="47"/>
                  <a:pt x="320" y="0"/>
                  <a:pt x="265" y="5"/>
                </a:cubicBezTo>
                <a:cubicBezTo>
                  <a:pt x="210" y="9"/>
                  <a:pt x="179" y="60"/>
                  <a:pt x="179" y="96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bg1"/>
                </a:solidFill>
                <a:prstDash val="sysDot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951206" name="Picture 9126" descr="my house_line00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25" y="2496586"/>
            <a:ext cx="500063" cy="3852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1207" name="Picture 9127" descr="my house_line0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6213" y="2590249"/>
            <a:ext cx="261937" cy="3700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1217" name="Rectangle 9137"/>
          <p:cNvSpPr>
            <a:spLocks noGrp="1" noChangeArrowheads="1"/>
          </p:cNvSpPr>
          <p:nvPr>
            <p:ph type="ctrTitle"/>
          </p:nvPr>
        </p:nvSpPr>
        <p:spPr>
          <a:xfrm>
            <a:off x="1035050" y="72474"/>
            <a:ext cx="7772400" cy="6096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 lvl="0"/>
            <a:r>
              <a:rPr lang="ko-KR" altLang="en-US" noProof="0" smtClean="0"/>
              <a:t>마스터 제목 스타일 편집</a:t>
            </a:r>
            <a:endParaRPr lang="en-US" altLang="ko-KR" noProof="0" smtClean="0"/>
          </a:p>
        </p:txBody>
      </p:sp>
      <p:sp>
        <p:nvSpPr>
          <p:cNvPr id="951218" name="Rectangle 9138"/>
          <p:cNvSpPr>
            <a:spLocks noGrp="1" noChangeArrowheads="1"/>
          </p:cNvSpPr>
          <p:nvPr>
            <p:ph type="subTitle" idx="1"/>
          </p:nvPr>
        </p:nvSpPr>
        <p:spPr>
          <a:xfrm>
            <a:off x="2406650" y="701124"/>
            <a:ext cx="6400800" cy="381000"/>
          </a:xfrm>
        </p:spPr>
        <p:txBody>
          <a:bodyPr/>
          <a:lstStyle>
            <a:lvl1pPr marL="0" indent="0" algn="r">
              <a:buFontTx/>
              <a:buNone/>
              <a:defRPr sz="2000"/>
            </a:lvl1pPr>
          </a:lstStyle>
          <a:p>
            <a:pPr lvl="0"/>
            <a:r>
              <a:rPr lang="ko-KR" altLang="en-US" noProof="0" smtClean="0"/>
              <a:t>마스터 부제목 스타일 편집</a:t>
            </a:r>
            <a:endParaRPr lang="en-US" altLang="ko-KR" noProof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4A97CEE-48AF-4544-91FD-4AC799D01211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6" name="날짜 개체 틀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754223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1C06180-3BBE-401C-BE75-BEB1DFC756E1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6" name="날짜 개체 틀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27537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47675" y="15192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38675" y="1519238"/>
            <a:ext cx="4038600" cy="45259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7C09DB9-43C0-4A17-A9EC-532314678C0F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46145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바닥글 개체 틀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C5CD1E0-4EF5-4A21-B95E-719D380C8E62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9" name="날짜 개체 틀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23850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ABABB35-D127-4C14-8699-1B70F481276B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119121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바닥글 개체 틀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074AE96-1D83-4F6A-9E6E-D5097272FB93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02788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3DFD9A2-A981-4E52-9A48-63FB1877FFC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89528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6477F6E-FF88-4636-8D21-36098B29C2BF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487170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6ADE36D-984F-4596-A989-434E10220919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6" name="날짜 개체 틀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12482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43700" y="150813"/>
            <a:ext cx="2165350" cy="589438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44475" y="150813"/>
            <a:ext cx="6346825" cy="589438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F751660-DD4F-4853-BF11-A29D537971E6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6" name="날짜 개체 틀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1555473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제목 및 차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44475" y="150813"/>
            <a:ext cx="8664575" cy="84296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차트 개체 틀 2"/>
          <p:cNvSpPr>
            <a:spLocks noGrp="1"/>
          </p:cNvSpPr>
          <p:nvPr>
            <p:ph type="chart" idx="1"/>
          </p:nvPr>
        </p:nvSpPr>
        <p:spPr>
          <a:xfrm>
            <a:off x="447675" y="1519238"/>
            <a:ext cx="8229600" cy="4525962"/>
          </a:xfrm>
        </p:spPr>
        <p:txBody>
          <a:bodyPr/>
          <a:lstStyle/>
          <a:p>
            <a:r>
              <a:rPr lang="ko-KR" altLang="en-US" smtClean="0"/>
              <a:t>차트를 추가하려면 아이콘을 클릭하십시오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3108325" y="62071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1"/>
          </p:nvPr>
        </p:nvSpPr>
        <p:spPr>
          <a:xfrm>
            <a:off x="6537325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C350EE8-1C35-434B-B6CC-C7104A82C272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6" name="날짜 개체 틀 5"/>
          <p:cNvSpPr>
            <a:spLocks noGrp="1"/>
          </p:cNvSpPr>
          <p:nvPr>
            <p:ph type="dt" sz="half" idx="12"/>
          </p:nvPr>
        </p:nvSpPr>
        <p:spPr>
          <a:xfrm>
            <a:off x="441325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679877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20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1366" name="Group 838"/>
          <p:cNvGrpSpPr>
            <a:grpSpLocks/>
          </p:cNvGrpSpPr>
          <p:nvPr/>
        </p:nvGrpSpPr>
        <p:grpSpPr bwMode="auto">
          <a:xfrm>
            <a:off x="311150" y="268288"/>
            <a:ext cx="1409700" cy="938212"/>
            <a:chOff x="196" y="836"/>
            <a:chExt cx="5291" cy="3521"/>
          </a:xfrm>
        </p:grpSpPr>
        <p:pic>
          <p:nvPicPr>
            <p:cNvPr id="151362" name="Picture 834" descr="my house_line07"/>
            <p:cNvPicPr>
              <a:picLocks noChangeAspect="1" noChangeArrowheads="1"/>
            </p:cNvPicPr>
            <p:nvPr userDrawn="1"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9" y="836"/>
              <a:ext cx="2768" cy="14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1363" name="Picture 835" descr="my house_line06"/>
            <p:cNvPicPr>
              <a:picLocks noChangeAspect="1" noChangeArrowheads="1"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" y="848"/>
              <a:ext cx="2661" cy="1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1364" name="Picture 836" descr="my house_line008"/>
            <p:cNvPicPr>
              <a:picLocks noChangeAspect="1" noChangeArrowheads="1"/>
            </p:cNvPicPr>
            <p:nvPr userDrawn="1"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" y="1930"/>
              <a:ext cx="315" cy="24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1365" name="Picture 837" descr="my house_line09"/>
            <p:cNvPicPr>
              <a:picLocks noChangeAspect="1" noChangeArrowheads="1"/>
            </p:cNvPicPr>
            <p:nvPr userDrawn="1"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3" y="1982"/>
              <a:ext cx="165" cy="23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51380" name="Picture 852" descr="sub"/>
          <p:cNvPicPr>
            <a:picLocks noChangeAspect="1" noChangeArrowheads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1020761"/>
            <a:ext cx="8845550" cy="5634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0534" name="Rectangle 6"/>
          <p:cNvSpPr>
            <a:spLocks noGrp="1" noChangeArrowheads="1"/>
          </p:cNvSpPr>
          <p:nvPr>
            <p:ph type="title"/>
          </p:nvPr>
        </p:nvSpPr>
        <p:spPr bwMode="gray">
          <a:xfrm>
            <a:off x="244475" y="150813"/>
            <a:ext cx="8664575" cy="842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6633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  <p:sp>
        <p:nvSpPr>
          <p:cNvPr id="150533" name="Rectangle 5"/>
          <p:cNvSpPr>
            <a:spLocks noGrp="1" noChangeArrowheads="1"/>
          </p:cNvSpPr>
          <p:nvPr>
            <p:ph type="body" idx="1"/>
          </p:nvPr>
        </p:nvSpPr>
        <p:spPr bwMode="gray">
          <a:xfrm>
            <a:off x="447675" y="1519238"/>
            <a:ext cx="8229600" cy="452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150834" name="Rectangle 306"/>
          <p:cNvSpPr>
            <a:spLocks noChangeArrowheads="1"/>
          </p:cNvSpPr>
          <p:nvPr/>
        </p:nvSpPr>
        <p:spPr bwMode="gray">
          <a:xfrm>
            <a:off x="3108325" y="56991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altLang="ko-KR" sz="1400" b="0">
              <a:ea typeface="굴림" charset="-127"/>
            </a:endParaRPr>
          </a:p>
        </p:txBody>
      </p:sp>
      <p:sp>
        <p:nvSpPr>
          <p:cNvPr id="150835" name="Rectangle 307"/>
          <p:cNvSpPr>
            <a:spLocks noChangeArrowheads="1"/>
          </p:cNvSpPr>
          <p:nvPr/>
        </p:nvSpPr>
        <p:spPr bwMode="gray">
          <a:xfrm>
            <a:off x="6537325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/>
            <a:endParaRPr lang="ko-KR" altLang="ko-KR" sz="1400" b="0"/>
          </a:p>
        </p:txBody>
      </p:sp>
      <p:sp>
        <p:nvSpPr>
          <p:cNvPr id="150954" name="Rectangle 426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08325" y="62071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a typeface="굴림" charset="-127"/>
              </a:defRPr>
            </a:lvl1pPr>
          </a:lstStyle>
          <a:p>
            <a:endParaRPr lang="en-US" altLang="ko-KR"/>
          </a:p>
        </p:txBody>
      </p:sp>
      <p:sp>
        <p:nvSpPr>
          <p:cNvPr id="150955" name="Rectangle 427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37325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a typeface="굴림" charset="-127"/>
              </a:defRPr>
            </a:lvl1pPr>
          </a:lstStyle>
          <a:p>
            <a:fld id="{8E30EBBF-DD2D-468D-8D53-D7CDD5C66419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150833" name="Rectangle 305"/>
          <p:cNvSpPr>
            <a:spLocks noChangeArrowheads="1"/>
          </p:cNvSpPr>
          <p:nvPr/>
        </p:nvSpPr>
        <p:spPr bwMode="gray">
          <a:xfrm>
            <a:off x="441325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l"/>
            <a:endParaRPr lang="en-US" altLang="ko-KR" sz="1400" b="0">
              <a:ea typeface="굴림" charset="-127"/>
            </a:endParaRPr>
          </a:p>
        </p:txBody>
      </p:sp>
      <p:sp>
        <p:nvSpPr>
          <p:cNvPr id="150953" name="Rectangle 425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41325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a typeface="굴림" charset="-127"/>
              </a:defRPr>
            </a:lvl1pPr>
          </a:lstStyle>
          <a:p>
            <a:endParaRPr lang="en-US" altLang="ko-KR"/>
          </a:p>
        </p:txBody>
      </p:sp>
      <p:sp>
        <p:nvSpPr>
          <p:cNvPr id="151350" name="AutoShape 822"/>
          <p:cNvSpPr>
            <a:spLocks noChangeArrowheads="1"/>
          </p:cNvSpPr>
          <p:nvPr/>
        </p:nvSpPr>
        <p:spPr bwMode="auto">
          <a:xfrm rot="-3318290">
            <a:off x="528638" y="200025"/>
            <a:ext cx="98425" cy="85725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8F8F8"/>
          </a:solidFill>
          <a:ln w="9525" algn="ctr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51381" name="Rectangle 853"/>
          <p:cNvSpPr>
            <a:spLocks noChangeArrowheads="1"/>
          </p:cNvSpPr>
          <p:nvPr/>
        </p:nvSpPr>
        <p:spPr bwMode="auto">
          <a:xfrm>
            <a:off x="604838" y="665163"/>
            <a:ext cx="69850" cy="69850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F8F8F8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51382" name="Rectangle 854"/>
          <p:cNvSpPr>
            <a:spLocks noChangeArrowheads="1"/>
          </p:cNvSpPr>
          <p:nvPr/>
        </p:nvSpPr>
        <p:spPr bwMode="auto">
          <a:xfrm>
            <a:off x="688975" y="665163"/>
            <a:ext cx="69850" cy="69850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F8F8F8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51383" name="Rectangle 855"/>
          <p:cNvSpPr>
            <a:spLocks noChangeArrowheads="1"/>
          </p:cNvSpPr>
          <p:nvPr/>
        </p:nvSpPr>
        <p:spPr bwMode="auto">
          <a:xfrm>
            <a:off x="604838" y="754063"/>
            <a:ext cx="69850" cy="69850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F8F8F8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51384" name="Rectangle 856"/>
          <p:cNvSpPr>
            <a:spLocks noChangeArrowheads="1"/>
          </p:cNvSpPr>
          <p:nvPr/>
        </p:nvSpPr>
        <p:spPr bwMode="auto">
          <a:xfrm>
            <a:off x="688975" y="754063"/>
            <a:ext cx="69850" cy="69850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F8F8F8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915458" name="Picture 2" descr="http://pds15.egloos.com/pds/200912/08/23/a0109823_4b1d8250ac06a.jpg"/>
          <p:cNvPicPr>
            <a:picLocks noChangeAspect="1" noChangeArrowheads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8" y="5615843"/>
            <a:ext cx="1362653" cy="108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timing>
    <p:tnLst>
      <p:par>
        <p:cTn id="1" dur="indefinite" restart="never" nodeType="tmRoot"/>
      </p:par>
    </p:tnLst>
  </p:timing>
  <p:txStyles>
    <p:titleStyle>
      <a:lvl1pPr algn="r" rtl="0" eaLnBrk="1" fontAlgn="base" latinLnBrk="1" hangingPunct="1">
        <a:spcBef>
          <a:spcPct val="0"/>
        </a:spcBef>
        <a:spcAft>
          <a:spcPct val="0"/>
        </a:spcAft>
        <a:defRPr sz="4800" b="1">
          <a:solidFill>
            <a:srgbClr val="FFFFFF"/>
          </a:solidFill>
          <a:latin typeface="+mj-lt"/>
          <a:ea typeface="+mj-ea"/>
          <a:cs typeface="+mj-cs"/>
        </a:defRPr>
      </a:lvl1pPr>
      <a:lvl2pPr algn="r" rtl="0" eaLnBrk="1" fontAlgn="base" latinLnBrk="1" hangingPunct="1">
        <a:spcBef>
          <a:spcPct val="0"/>
        </a:spcBef>
        <a:spcAft>
          <a:spcPct val="0"/>
        </a:spcAft>
        <a:defRPr sz="4800" b="1">
          <a:solidFill>
            <a:srgbClr val="FFFFFF"/>
          </a:solidFill>
          <a:latin typeface="Arial" charset="0"/>
        </a:defRPr>
      </a:lvl2pPr>
      <a:lvl3pPr algn="r" rtl="0" eaLnBrk="1" fontAlgn="base" latinLnBrk="1" hangingPunct="1">
        <a:spcBef>
          <a:spcPct val="0"/>
        </a:spcBef>
        <a:spcAft>
          <a:spcPct val="0"/>
        </a:spcAft>
        <a:defRPr sz="4800" b="1">
          <a:solidFill>
            <a:srgbClr val="FFFFFF"/>
          </a:solidFill>
          <a:latin typeface="Arial" charset="0"/>
        </a:defRPr>
      </a:lvl3pPr>
      <a:lvl4pPr algn="r" rtl="0" eaLnBrk="1" fontAlgn="base" latinLnBrk="1" hangingPunct="1">
        <a:spcBef>
          <a:spcPct val="0"/>
        </a:spcBef>
        <a:spcAft>
          <a:spcPct val="0"/>
        </a:spcAft>
        <a:defRPr sz="4800" b="1">
          <a:solidFill>
            <a:srgbClr val="FFFFFF"/>
          </a:solidFill>
          <a:latin typeface="Arial" charset="0"/>
        </a:defRPr>
      </a:lvl4pPr>
      <a:lvl5pPr algn="r" rtl="0" eaLnBrk="1" fontAlgn="base" latinLnBrk="1" hangingPunct="1">
        <a:spcBef>
          <a:spcPct val="0"/>
        </a:spcBef>
        <a:spcAft>
          <a:spcPct val="0"/>
        </a:spcAft>
        <a:defRPr sz="4800" b="1">
          <a:solidFill>
            <a:srgbClr val="FFFFFF"/>
          </a:solidFill>
          <a:latin typeface="Arial" charset="0"/>
        </a:defRPr>
      </a:lvl5pPr>
      <a:lvl6pPr marL="457200" algn="r" rtl="0" eaLnBrk="1" fontAlgn="base" latinLnBrk="1" hangingPunct="1">
        <a:spcBef>
          <a:spcPct val="0"/>
        </a:spcBef>
        <a:spcAft>
          <a:spcPct val="0"/>
        </a:spcAft>
        <a:defRPr sz="4800" b="1">
          <a:solidFill>
            <a:srgbClr val="FFFFFF"/>
          </a:solidFill>
          <a:latin typeface="Arial" charset="0"/>
        </a:defRPr>
      </a:lvl6pPr>
      <a:lvl7pPr marL="914400" algn="r" rtl="0" eaLnBrk="1" fontAlgn="base" latinLnBrk="1" hangingPunct="1">
        <a:spcBef>
          <a:spcPct val="0"/>
        </a:spcBef>
        <a:spcAft>
          <a:spcPct val="0"/>
        </a:spcAft>
        <a:defRPr sz="4800" b="1">
          <a:solidFill>
            <a:srgbClr val="FFFFFF"/>
          </a:solidFill>
          <a:latin typeface="Arial" charset="0"/>
        </a:defRPr>
      </a:lvl7pPr>
      <a:lvl8pPr marL="1371600" algn="r" rtl="0" eaLnBrk="1" fontAlgn="base" latinLnBrk="1" hangingPunct="1">
        <a:spcBef>
          <a:spcPct val="0"/>
        </a:spcBef>
        <a:spcAft>
          <a:spcPct val="0"/>
        </a:spcAft>
        <a:defRPr sz="4800" b="1">
          <a:solidFill>
            <a:srgbClr val="FFFFFF"/>
          </a:solidFill>
          <a:latin typeface="Arial" charset="0"/>
        </a:defRPr>
      </a:lvl8pPr>
      <a:lvl9pPr marL="1828800" algn="r" rtl="0" eaLnBrk="1" fontAlgn="base" latinLnBrk="1" hangingPunct="1">
        <a:spcBef>
          <a:spcPct val="0"/>
        </a:spcBef>
        <a:spcAft>
          <a:spcPct val="0"/>
        </a:spcAft>
        <a:defRPr sz="4800" b="1">
          <a:solidFill>
            <a:srgbClr val="FFFFFF"/>
          </a:solidFill>
          <a:latin typeface="Arial" charset="0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har char="•"/>
        <a:defRPr sz="32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latin typeface="+mn-lt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+mn-lt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93" name="Text Box 53"/>
          <p:cNvSpPr txBox="1">
            <a:spLocks noChangeArrowheads="1"/>
          </p:cNvSpPr>
          <p:nvPr/>
        </p:nvSpPr>
        <p:spPr bwMode="auto">
          <a:xfrm>
            <a:off x="296960" y="1065428"/>
            <a:ext cx="852963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en-US" altLang="ko-KR" sz="32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CUP</a:t>
            </a:r>
            <a:r>
              <a:rPr lang="ko-KR" altLang="en-US" sz="32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지혜 특강 제 </a:t>
            </a:r>
            <a:r>
              <a:rPr lang="en-US" altLang="ko-KR" sz="32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2</a:t>
            </a:r>
            <a:r>
              <a:rPr lang="ko-KR" altLang="en-US" sz="3200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강</a:t>
            </a:r>
            <a:endParaRPr lang="ko-KR" altLang="en-US" sz="32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Tw Cen MT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2133600" y="4553081"/>
            <a:ext cx="48768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spcBef>
                <a:spcPct val="50000"/>
              </a:spcBef>
              <a:defRPr/>
            </a:pPr>
            <a:r>
              <a:rPr lang="ko-KR" altLang="en-US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천주교부산교구</a:t>
            </a:r>
            <a:endParaRPr lang="en-US" altLang="ko-KR" sz="3200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algn="ctr">
              <a:spcBef>
                <a:spcPct val="50000"/>
              </a:spcBef>
              <a:defRPr/>
            </a:pPr>
            <a:r>
              <a:rPr lang="ko-KR" altLang="en-US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손 삼 석</a:t>
            </a:r>
            <a:r>
              <a:rPr lang="en-US" altLang="ko-KR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요셉</a:t>
            </a:r>
            <a:r>
              <a:rPr lang="en-US" altLang="ko-KR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) </a:t>
            </a:r>
            <a:r>
              <a:rPr lang="ko-KR" altLang="en-US" sz="32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주교</a:t>
            </a:r>
            <a:endParaRPr lang="ko-KR" altLang="en-US" sz="32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8" name="Text Box 53"/>
          <p:cNvSpPr txBox="1">
            <a:spLocks noChangeArrowheads="1"/>
          </p:cNvSpPr>
          <p:nvPr/>
        </p:nvSpPr>
        <p:spPr bwMode="auto">
          <a:xfrm>
            <a:off x="0" y="2132258"/>
            <a:ext cx="91440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5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지금 우리는 </a:t>
            </a:r>
            <a:endParaRPr lang="en-US" altLang="ko-KR" sz="5400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5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어디로 가고 있는가</a:t>
            </a:r>
            <a:r>
              <a:rPr lang="en-US" altLang="ko-KR" sz="54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?</a:t>
            </a:r>
            <a:endParaRPr lang="ko-KR" altLang="en-US" sz="54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4" name="Rectangle 4"/>
          <p:cNvSpPr>
            <a:spLocks noChangeArrowheads="1"/>
          </p:cNvSpPr>
          <p:nvPr/>
        </p:nvSpPr>
        <p:spPr bwMode="auto">
          <a:xfrm>
            <a:off x="360363" y="1820864"/>
            <a:ext cx="8229600" cy="581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400050" indent="-400050" algn="l" defTabSz="4343400">
              <a:spcBef>
                <a:spcPct val="20000"/>
              </a:spcBef>
              <a:buChar char="•"/>
              <a:tabLst>
                <a:tab pos="685800" algn="l"/>
              </a:tabLst>
              <a:defRPr sz="3200" b="1">
                <a:solidFill>
                  <a:schemeClr val="tx2"/>
                </a:solidFill>
                <a:latin typeface="Arial" charset="0"/>
              </a:defRPr>
            </a:lvl1pPr>
            <a:lvl2pPr marL="2457450" indent="-285750" algn="l" defTabSz="4343400">
              <a:spcBef>
                <a:spcPct val="20000"/>
              </a:spcBef>
              <a:buChar char="–"/>
              <a:tabLst>
                <a:tab pos="685800" algn="l"/>
              </a:tabLst>
              <a:defRPr sz="2800">
                <a:solidFill>
                  <a:schemeClr val="tx2"/>
                </a:solidFill>
                <a:latin typeface="Arial" charset="0"/>
              </a:defRPr>
            </a:lvl2pPr>
            <a:lvl3pPr marL="2800350" indent="-228600" algn="l" defTabSz="4343400">
              <a:spcBef>
                <a:spcPct val="20000"/>
              </a:spcBef>
              <a:buChar char="•"/>
              <a:tabLst>
                <a:tab pos="685800" algn="l"/>
              </a:tabLst>
              <a:defRPr sz="2400">
                <a:solidFill>
                  <a:schemeClr val="tx2"/>
                </a:solidFill>
                <a:latin typeface="Arial" charset="0"/>
              </a:defRPr>
            </a:lvl3pPr>
            <a:lvl4pPr marL="3143250" indent="-228600" algn="l" defTabSz="4343400">
              <a:spcBef>
                <a:spcPct val="20000"/>
              </a:spcBef>
              <a:buChar char="–"/>
              <a:tabLst>
                <a:tab pos="685800" algn="l"/>
              </a:tabLst>
              <a:defRPr sz="2000">
                <a:solidFill>
                  <a:schemeClr val="tx2"/>
                </a:solidFill>
                <a:latin typeface="Arial" charset="0"/>
              </a:defRPr>
            </a:lvl4pPr>
            <a:lvl5pPr marL="3486150" indent="-228600" algn="l" defTabSz="4343400">
              <a:spcBef>
                <a:spcPct val="20000"/>
              </a:spcBef>
              <a:buChar char="»"/>
              <a:tabLst>
                <a:tab pos="685800" algn="l"/>
              </a:tabLst>
              <a:defRPr sz="2000">
                <a:solidFill>
                  <a:schemeClr val="tx2"/>
                </a:solidFill>
                <a:latin typeface="Arial" charset="0"/>
              </a:defRPr>
            </a:lvl5pPr>
            <a:lvl6pPr marL="3943350" indent="-228600" defTabSz="4343400" fontAlgn="base">
              <a:spcBef>
                <a:spcPct val="20000"/>
              </a:spcBef>
              <a:spcAft>
                <a:spcPct val="0"/>
              </a:spcAft>
              <a:buChar char="»"/>
              <a:tabLst>
                <a:tab pos="685800" algn="l"/>
              </a:tabLst>
              <a:defRPr sz="2000">
                <a:solidFill>
                  <a:schemeClr val="tx2"/>
                </a:solidFill>
                <a:latin typeface="Arial" charset="0"/>
              </a:defRPr>
            </a:lvl6pPr>
            <a:lvl7pPr marL="4400550" indent="-228600" defTabSz="4343400" fontAlgn="base">
              <a:spcBef>
                <a:spcPct val="20000"/>
              </a:spcBef>
              <a:spcAft>
                <a:spcPct val="0"/>
              </a:spcAft>
              <a:buChar char="»"/>
              <a:tabLst>
                <a:tab pos="685800" algn="l"/>
              </a:tabLst>
              <a:defRPr sz="2000">
                <a:solidFill>
                  <a:schemeClr val="tx2"/>
                </a:solidFill>
                <a:latin typeface="Arial" charset="0"/>
              </a:defRPr>
            </a:lvl7pPr>
            <a:lvl8pPr marL="4857750" indent="-228600" defTabSz="4343400" fontAlgn="base">
              <a:spcBef>
                <a:spcPct val="20000"/>
              </a:spcBef>
              <a:spcAft>
                <a:spcPct val="0"/>
              </a:spcAft>
              <a:buChar char="»"/>
              <a:tabLst>
                <a:tab pos="685800" algn="l"/>
              </a:tabLst>
              <a:defRPr sz="2000">
                <a:solidFill>
                  <a:schemeClr val="tx2"/>
                </a:solidFill>
                <a:latin typeface="Arial" charset="0"/>
              </a:defRPr>
            </a:lvl8pPr>
            <a:lvl9pPr marL="5314950" indent="-228600" defTabSz="4343400" fontAlgn="base">
              <a:spcBef>
                <a:spcPct val="20000"/>
              </a:spcBef>
              <a:spcAft>
                <a:spcPct val="0"/>
              </a:spcAft>
              <a:buChar char="»"/>
              <a:tabLst>
                <a:tab pos="685800" algn="l"/>
              </a:tabLst>
              <a:defRPr sz="20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buFont typeface="Wingdings" pitchFamily="2" charset="2"/>
              <a:buChar char="v"/>
            </a:pPr>
            <a:r>
              <a:rPr lang="ko-KR" altLang="en-US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팽목항</a:t>
            </a:r>
            <a:endParaRPr lang="en-US" altLang="ko-KR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250888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들어가면서</a:t>
            </a:r>
            <a:endParaRPr lang="en-US" altLang="ko-KR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pic>
        <p:nvPicPr>
          <p:cNvPr id="902146" name="Picture 2" descr="http://contents.pauline.or.kr/wp-content/uploads/2014/07/talent14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99" b="7017"/>
          <a:stretch/>
        </p:blipFill>
        <p:spPr bwMode="auto">
          <a:xfrm>
            <a:off x="7397563" y="1479176"/>
            <a:ext cx="1312208" cy="135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769" y="2537010"/>
            <a:ext cx="5950572" cy="334719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4" name="Rectangle 4"/>
          <p:cNvSpPr>
            <a:spLocks noChangeArrowheads="1"/>
          </p:cNvSpPr>
          <p:nvPr/>
        </p:nvSpPr>
        <p:spPr bwMode="auto">
          <a:xfrm>
            <a:off x="360363" y="1820864"/>
            <a:ext cx="8229600" cy="581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400050" indent="-400050" algn="l" defTabSz="4343400">
              <a:spcBef>
                <a:spcPct val="20000"/>
              </a:spcBef>
              <a:buChar char="•"/>
              <a:tabLst>
                <a:tab pos="685800" algn="l"/>
              </a:tabLst>
              <a:defRPr sz="3200" b="1">
                <a:solidFill>
                  <a:schemeClr val="tx2"/>
                </a:solidFill>
                <a:latin typeface="Arial" charset="0"/>
              </a:defRPr>
            </a:lvl1pPr>
            <a:lvl2pPr marL="2457450" indent="-285750" algn="l" defTabSz="4343400">
              <a:spcBef>
                <a:spcPct val="20000"/>
              </a:spcBef>
              <a:buChar char="–"/>
              <a:tabLst>
                <a:tab pos="685800" algn="l"/>
              </a:tabLst>
              <a:defRPr sz="2800">
                <a:solidFill>
                  <a:schemeClr val="tx2"/>
                </a:solidFill>
                <a:latin typeface="Arial" charset="0"/>
              </a:defRPr>
            </a:lvl2pPr>
            <a:lvl3pPr marL="2800350" indent="-228600" algn="l" defTabSz="4343400">
              <a:spcBef>
                <a:spcPct val="20000"/>
              </a:spcBef>
              <a:buChar char="•"/>
              <a:tabLst>
                <a:tab pos="685800" algn="l"/>
              </a:tabLst>
              <a:defRPr sz="2400">
                <a:solidFill>
                  <a:schemeClr val="tx2"/>
                </a:solidFill>
                <a:latin typeface="Arial" charset="0"/>
              </a:defRPr>
            </a:lvl3pPr>
            <a:lvl4pPr marL="3143250" indent="-228600" algn="l" defTabSz="4343400">
              <a:spcBef>
                <a:spcPct val="20000"/>
              </a:spcBef>
              <a:buChar char="–"/>
              <a:tabLst>
                <a:tab pos="685800" algn="l"/>
              </a:tabLst>
              <a:defRPr sz="2000">
                <a:solidFill>
                  <a:schemeClr val="tx2"/>
                </a:solidFill>
                <a:latin typeface="Arial" charset="0"/>
              </a:defRPr>
            </a:lvl4pPr>
            <a:lvl5pPr marL="3486150" indent="-228600" algn="l" defTabSz="4343400">
              <a:spcBef>
                <a:spcPct val="20000"/>
              </a:spcBef>
              <a:buChar char="»"/>
              <a:tabLst>
                <a:tab pos="685800" algn="l"/>
              </a:tabLst>
              <a:defRPr sz="2000">
                <a:solidFill>
                  <a:schemeClr val="tx2"/>
                </a:solidFill>
                <a:latin typeface="Arial" charset="0"/>
              </a:defRPr>
            </a:lvl5pPr>
            <a:lvl6pPr marL="3943350" indent="-228600" defTabSz="4343400" fontAlgn="base">
              <a:spcBef>
                <a:spcPct val="20000"/>
              </a:spcBef>
              <a:spcAft>
                <a:spcPct val="0"/>
              </a:spcAft>
              <a:buChar char="»"/>
              <a:tabLst>
                <a:tab pos="685800" algn="l"/>
              </a:tabLst>
              <a:defRPr sz="2000">
                <a:solidFill>
                  <a:schemeClr val="tx2"/>
                </a:solidFill>
                <a:latin typeface="Arial" charset="0"/>
              </a:defRPr>
            </a:lvl6pPr>
            <a:lvl7pPr marL="4400550" indent="-228600" defTabSz="4343400" fontAlgn="base">
              <a:spcBef>
                <a:spcPct val="20000"/>
              </a:spcBef>
              <a:spcAft>
                <a:spcPct val="0"/>
              </a:spcAft>
              <a:buChar char="»"/>
              <a:tabLst>
                <a:tab pos="685800" algn="l"/>
              </a:tabLst>
              <a:defRPr sz="2000">
                <a:solidFill>
                  <a:schemeClr val="tx2"/>
                </a:solidFill>
                <a:latin typeface="Arial" charset="0"/>
              </a:defRPr>
            </a:lvl7pPr>
            <a:lvl8pPr marL="4857750" indent="-228600" defTabSz="4343400" fontAlgn="base">
              <a:spcBef>
                <a:spcPct val="20000"/>
              </a:spcBef>
              <a:spcAft>
                <a:spcPct val="0"/>
              </a:spcAft>
              <a:buChar char="»"/>
              <a:tabLst>
                <a:tab pos="685800" algn="l"/>
              </a:tabLst>
              <a:defRPr sz="2000">
                <a:solidFill>
                  <a:schemeClr val="tx2"/>
                </a:solidFill>
                <a:latin typeface="Arial" charset="0"/>
              </a:defRPr>
            </a:lvl8pPr>
            <a:lvl9pPr marL="5314950" indent="-228600" defTabSz="4343400" fontAlgn="base">
              <a:spcBef>
                <a:spcPct val="20000"/>
              </a:spcBef>
              <a:spcAft>
                <a:spcPct val="0"/>
              </a:spcAft>
              <a:buChar char="»"/>
              <a:tabLst>
                <a:tab pos="685800" algn="l"/>
              </a:tabLst>
              <a:defRPr sz="20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buFont typeface="Wingdings" pitchFamily="2" charset="2"/>
              <a:buChar char="v"/>
            </a:pPr>
            <a:r>
              <a:rPr lang="ko-KR" altLang="en-US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팽목항</a:t>
            </a:r>
            <a:endParaRPr lang="en-US" altLang="ko-KR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250888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들어가면서</a:t>
            </a:r>
            <a:endParaRPr lang="en-US" altLang="ko-KR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pic>
        <p:nvPicPr>
          <p:cNvPr id="902146" name="Picture 2" descr="http://contents.pauline.or.kr/wp-content/uploads/2014/07/talent14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99" b="7017"/>
          <a:stretch/>
        </p:blipFill>
        <p:spPr bwMode="auto">
          <a:xfrm>
            <a:off x="7397563" y="1479176"/>
            <a:ext cx="1312208" cy="135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86" b="25752"/>
          <a:stretch/>
        </p:blipFill>
        <p:spPr>
          <a:xfrm>
            <a:off x="2625252" y="2277042"/>
            <a:ext cx="3857625" cy="40161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19630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4" name="Rectangle 4"/>
          <p:cNvSpPr>
            <a:spLocks noChangeArrowheads="1"/>
          </p:cNvSpPr>
          <p:nvPr/>
        </p:nvSpPr>
        <p:spPr bwMode="auto">
          <a:xfrm>
            <a:off x="360363" y="1820864"/>
            <a:ext cx="8229600" cy="581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400050" indent="-400050" algn="l" defTabSz="4343400">
              <a:spcBef>
                <a:spcPct val="20000"/>
              </a:spcBef>
              <a:buChar char="•"/>
              <a:tabLst>
                <a:tab pos="685800" algn="l"/>
              </a:tabLst>
              <a:defRPr sz="3200" b="1">
                <a:solidFill>
                  <a:schemeClr val="tx2"/>
                </a:solidFill>
                <a:latin typeface="Arial" charset="0"/>
              </a:defRPr>
            </a:lvl1pPr>
            <a:lvl2pPr marL="2457450" indent="-285750" algn="l" defTabSz="4343400">
              <a:spcBef>
                <a:spcPct val="20000"/>
              </a:spcBef>
              <a:buChar char="–"/>
              <a:tabLst>
                <a:tab pos="685800" algn="l"/>
              </a:tabLst>
              <a:defRPr sz="2800">
                <a:solidFill>
                  <a:schemeClr val="tx2"/>
                </a:solidFill>
                <a:latin typeface="Arial" charset="0"/>
              </a:defRPr>
            </a:lvl2pPr>
            <a:lvl3pPr marL="2800350" indent="-228600" algn="l" defTabSz="4343400">
              <a:spcBef>
                <a:spcPct val="20000"/>
              </a:spcBef>
              <a:buChar char="•"/>
              <a:tabLst>
                <a:tab pos="685800" algn="l"/>
              </a:tabLst>
              <a:defRPr sz="2400">
                <a:solidFill>
                  <a:schemeClr val="tx2"/>
                </a:solidFill>
                <a:latin typeface="Arial" charset="0"/>
              </a:defRPr>
            </a:lvl3pPr>
            <a:lvl4pPr marL="3143250" indent="-228600" algn="l" defTabSz="4343400">
              <a:spcBef>
                <a:spcPct val="20000"/>
              </a:spcBef>
              <a:buChar char="–"/>
              <a:tabLst>
                <a:tab pos="685800" algn="l"/>
              </a:tabLst>
              <a:defRPr sz="2000">
                <a:solidFill>
                  <a:schemeClr val="tx2"/>
                </a:solidFill>
                <a:latin typeface="Arial" charset="0"/>
              </a:defRPr>
            </a:lvl4pPr>
            <a:lvl5pPr marL="3486150" indent="-228600" algn="l" defTabSz="4343400">
              <a:spcBef>
                <a:spcPct val="20000"/>
              </a:spcBef>
              <a:buChar char="»"/>
              <a:tabLst>
                <a:tab pos="685800" algn="l"/>
              </a:tabLst>
              <a:defRPr sz="2000">
                <a:solidFill>
                  <a:schemeClr val="tx2"/>
                </a:solidFill>
                <a:latin typeface="Arial" charset="0"/>
              </a:defRPr>
            </a:lvl5pPr>
            <a:lvl6pPr marL="3943350" indent="-228600" defTabSz="4343400" fontAlgn="base">
              <a:spcBef>
                <a:spcPct val="20000"/>
              </a:spcBef>
              <a:spcAft>
                <a:spcPct val="0"/>
              </a:spcAft>
              <a:buChar char="»"/>
              <a:tabLst>
                <a:tab pos="685800" algn="l"/>
              </a:tabLst>
              <a:defRPr sz="2000">
                <a:solidFill>
                  <a:schemeClr val="tx2"/>
                </a:solidFill>
                <a:latin typeface="Arial" charset="0"/>
              </a:defRPr>
            </a:lvl6pPr>
            <a:lvl7pPr marL="4400550" indent="-228600" defTabSz="4343400" fontAlgn="base">
              <a:spcBef>
                <a:spcPct val="20000"/>
              </a:spcBef>
              <a:spcAft>
                <a:spcPct val="0"/>
              </a:spcAft>
              <a:buChar char="»"/>
              <a:tabLst>
                <a:tab pos="685800" algn="l"/>
              </a:tabLst>
              <a:defRPr sz="2000">
                <a:solidFill>
                  <a:schemeClr val="tx2"/>
                </a:solidFill>
                <a:latin typeface="Arial" charset="0"/>
              </a:defRPr>
            </a:lvl7pPr>
            <a:lvl8pPr marL="4857750" indent="-228600" defTabSz="4343400" fontAlgn="base">
              <a:spcBef>
                <a:spcPct val="20000"/>
              </a:spcBef>
              <a:spcAft>
                <a:spcPct val="0"/>
              </a:spcAft>
              <a:buChar char="»"/>
              <a:tabLst>
                <a:tab pos="685800" algn="l"/>
              </a:tabLst>
              <a:defRPr sz="2000">
                <a:solidFill>
                  <a:schemeClr val="tx2"/>
                </a:solidFill>
                <a:latin typeface="Arial" charset="0"/>
              </a:defRPr>
            </a:lvl8pPr>
            <a:lvl9pPr marL="5314950" indent="-228600" defTabSz="4343400" fontAlgn="base">
              <a:spcBef>
                <a:spcPct val="20000"/>
              </a:spcBef>
              <a:spcAft>
                <a:spcPct val="0"/>
              </a:spcAft>
              <a:buChar char="»"/>
              <a:tabLst>
                <a:tab pos="685800" algn="l"/>
              </a:tabLst>
              <a:defRPr sz="20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buFont typeface="Wingdings" pitchFamily="2" charset="2"/>
              <a:buChar char="v"/>
            </a:pPr>
            <a:r>
              <a:rPr lang="ko-KR" altLang="en-US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팽목항</a:t>
            </a:r>
            <a:endParaRPr lang="en-US" altLang="ko-KR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250888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들어가면서</a:t>
            </a:r>
            <a:endParaRPr lang="en-US" altLang="ko-KR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pic>
        <p:nvPicPr>
          <p:cNvPr id="902146" name="Picture 2" descr="http://contents.pauline.or.kr/wp-content/uploads/2014/07/talent14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99" b="7017"/>
          <a:stretch/>
        </p:blipFill>
        <p:spPr bwMode="auto">
          <a:xfrm>
            <a:off x="7397563" y="1479176"/>
            <a:ext cx="1312208" cy="135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20" y="2571750"/>
            <a:ext cx="6096000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4933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8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휴먼명조" panose="02010504000101010101" pitchFamily="2" charset="-127"/>
                <a:ea typeface="휴먼명조" panose="02010504000101010101" pitchFamily="2" charset="-127"/>
              </a:rPr>
              <a:t>들어가면서</a:t>
            </a:r>
            <a:endParaRPr lang="en-US" altLang="ko-KR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pic>
        <p:nvPicPr>
          <p:cNvPr id="902146" name="Picture 2" descr="http://contents.pauline.or.kr/wp-content/uploads/2014/07/talent14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99" b="7017"/>
          <a:stretch/>
        </p:blipFill>
        <p:spPr bwMode="auto">
          <a:xfrm>
            <a:off x="7397563" y="1479176"/>
            <a:ext cx="1312208" cy="135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950259" y="1186605"/>
            <a:ext cx="7225553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바람 속의 </a:t>
            </a:r>
            <a:r>
              <a:rPr lang="ko-KR" altLang="en-US" sz="3200" b="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하느님</a:t>
            </a:r>
            <a:endParaRPr lang="en-US" altLang="ko-KR" sz="3200" b="0" dirty="0" smtClean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r>
              <a:rPr lang="en-US" altLang="ko-KR" sz="1600" b="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               - </a:t>
            </a:r>
            <a:r>
              <a:rPr lang="ko-KR" altLang="en-US" sz="1600" b="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강 경호 </a:t>
            </a:r>
            <a:r>
              <a:rPr lang="en-US" altLang="ko-KR" sz="1600" b="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-</a:t>
            </a:r>
            <a:endParaRPr lang="ko-KR" altLang="en-US" sz="1600" b="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endParaRPr lang="en-US" altLang="ko-KR" b="0" dirty="0" smtClean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r>
              <a:rPr lang="ko-KR" altLang="en-US" sz="1600" b="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내가 </a:t>
            </a:r>
            <a:r>
              <a:rPr lang="ko-KR" altLang="en-US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만난 하느님은 바람 속에서</a:t>
            </a:r>
          </a:p>
          <a:p>
            <a:r>
              <a:rPr lang="ko-KR" altLang="en-US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노란 날개를 퍼떡거리며</a:t>
            </a:r>
          </a:p>
          <a:p>
            <a:r>
              <a:rPr lang="ko-KR" altLang="en-US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팽목항 난간에서 날고 있다</a:t>
            </a:r>
            <a:r>
              <a:rPr lang="en-US" altLang="ko-KR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.</a:t>
            </a:r>
            <a:endParaRPr lang="ko-KR" altLang="en-US" sz="1600" b="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r>
              <a:rPr lang="ko-KR" altLang="en-US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아니 길 떠나지 못하고 붙잡혀 </a:t>
            </a:r>
            <a:r>
              <a:rPr lang="ko-KR" altLang="en-US" sz="1600" b="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있다</a:t>
            </a:r>
            <a:endParaRPr lang="en-US" altLang="ko-KR" sz="1600" b="0" dirty="0" smtClean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>
              <a:lnSpc>
                <a:spcPct val="50000"/>
              </a:lnSpc>
            </a:pPr>
            <a:endParaRPr lang="ko-KR" altLang="en-US" sz="1600" b="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r>
              <a:rPr lang="ko-KR" altLang="en-US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기억이 세월에 묻혀 가고 있을 때</a:t>
            </a:r>
          </a:p>
          <a:p>
            <a:r>
              <a:rPr lang="ko-KR" altLang="en-US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한 무리의 어린 장애아들이 버스에서 내려</a:t>
            </a:r>
          </a:p>
          <a:p>
            <a:r>
              <a:rPr lang="ko-KR" altLang="en-US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바람 속에서 노란 새떼를 날리며</a:t>
            </a:r>
          </a:p>
          <a:p>
            <a:r>
              <a:rPr lang="ko-KR" altLang="en-US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고사리 손 모아 기도하고 있는데</a:t>
            </a:r>
            <a:r>
              <a:rPr lang="en-US" altLang="ko-KR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,</a:t>
            </a:r>
            <a:endParaRPr lang="ko-KR" altLang="en-US" sz="1600" b="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r>
              <a:rPr lang="ko-KR" altLang="en-US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바람 속에서 바다를 향해 찬송하고 있는데</a:t>
            </a:r>
          </a:p>
          <a:p>
            <a:r>
              <a:rPr lang="ko-KR" altLang="en-US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하느님도 이제 힘에 부치는지</a:t>
            </a:r>
          </a:p>
          <a:p>
            <a:r>
              <a:rPr lang="ko-KR" altLang="en-US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어린 양들 아직 돌아오지 </a:t>
            </a:r>
            <a:r>
              <a:rPr lang="ko-KR" altLang="en-US" sz="1600" b="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않는다</a:t>
            </a:r>
            <a:endParaRPr lang="en-US" altLang="ko-KR" sz="1600" b="0" dirty="0" smtClean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endParaRPr lang="ko-KR" altLang="en-US" sz="1600" b="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>
              <a:lnSpc>
                <a:spcPct val="50000"/>
              </a:lnSpc>
            </a:pPr>
            <a:r>
              <a:rPr lang="ko-KR" altLang="en-US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이 세상 어디에나 계시는 하느님</a:t>
            </a:r>
          </a:p>
          <a:p>
            <a:r>
              <a:rPr lang="ko-KR" altLang="en-US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타락한 사람들이 너무 많아 일일이 돌보지 못하는지</a:t>
            </a:r>
            <a:r>
              <a:rPr lang="en-US" altLang="ko-KR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,</a:t>
            </a:r>
            <a:endParaRPr lang="ko-KR" altLang="en-US" sz="1600" b="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r>
              <a:rPr lang="ko-KR" altLang="en-US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겨울바람 부는 시골 항구에서</a:t>
            </a:r>
          </a:p>
          <a:p>
            <a:r>
              <a:rPr lang="ko-KR" altLang="en-US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그저 노란 새떼로 나부끼고 있는데</a:t>
            </a:r>
          </a:p>
          <a:p>
            <a:r>
              <a:rPr lang="ko-KR" altLang="en-US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잊지 말자고 하느님을 모셔오는 손길들 속에서</a:t>
            </a:r>
          </a:p>
          <a:p>
            <a:r>
              <a:rPr lang="ko-KR" altLang="en-US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봄이 잊지 않고 바다를 건너오고 있다</a:t>
            </a:r>
            <a:r>
              <a:rPr lang="en-US" altLang="ko-KR" sz="1600" b="0" dirty="0">
                <a:latin typeface="휴먼명조" panose="02010504000101010101" pitchFamily="2" charset="-127"/>
                <a:ea typeface="휴먼명조" panose="02010504000101010101" pitchFamily="2" charset="-127"/>
              </a:rPr>
              <a:t>.</a:t>
            </a:r>
            <a:endParaRPr lang="ko-KR" altLang="en-US" sz="1600" b="0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3529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0219" name="Rectangle 187"/>
          <p:cNvSpPr>
            <a:spLocks noChangeArrowheads="1"/>
          </p:cNvSpPr>
          <p:nvPr/>
        </p:nvSpPr>
        <p:spPr bwMode="auto">
          <a:xfrm>
            <a:off x="1999129" y="1639225"/>
            <a:ext cx="6920755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ko-KR" altLang="en-US" sz="44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우리 모두는 소중하고 귀한 존재다</a:t>
            </a:r>
            <a:endParaRPr lang="en-US" altLang="ko-KR" sz="44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188" name="Oval 23"/>
          <p:cNvSpPr/>
          <p:nvPr/>
        </p:nvSpPr>
        <p:spPr bwMode="gray">
          <a:xfrm>
            <a:off x="251045" y="1648746"/>
            <a:ext cx="1684994" cy="1409834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0000">
                <a:schemeClr val="accent1">
                  <a:shade val="93000"/>
                  <a:satMod val="130000"/>
                </a:schemeClr>
              </a:gs>
              <a:gs pos="9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96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01</a:t>
            </a:r>
          </a:p>
        </p:txBody>
      </p:sp>
      <p:sp>
        <p:nvSpPr>
          <p:cNvPr id="190" name="Rectangle 187"/>
          <p:cNvSpPr>
            <a:spLocks noChangeArrowheads="1"/>
          </p:cNvSpPr>
          <p:nvPr/>
        </p:nvSpPr>
        <p:spPr bwMode="auto">
          <a:xfrm>
            <a:off x="259979" y="3468080"/>
            <a:ext cx="8659905" cy="275748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8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“한 분이신 너의 하느님을 사랑하고 너의 이웃을 </a:t>
            </a:r>
            <a:r>
              <a:rPr lang="ko-KR" altLang="en-US" sz="28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       </a:t>
            </a:r>
            <a:endParaRPr lang="en-US" altLang="ko-KR" sz="2800" kern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8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en-US" altLang="ko-KR" sz="28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8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네 </a:t>
            </a:r>
            <a:r>
              <a:rPr lang="ko-KR" altLang="en-US" sz="28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몸같이 사랑하라</a:t>
            </a:r>
            <a:r>
              <a:rPr lang="ko-KR" altLang="en-US" sz="28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”</a:t>
            </a:r>
            <a:endParaRPr lang="en-US" altLang="ko-KR" sz="2800" kern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endParaRPr lang="en-US" altLang="ko-KR" sz="2800" kern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8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“</a:t>
            </a:r>
            <a:r>
              <a:rPr lang="ko-KR" altLang="en-US" sz="28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이것이 </a:t>
            </a:r>
            <a:r>
              <a:rPr lang="ko-KR" altLang="en-US" sz="28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가장 중요하고 큰 계명이다”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0219" name="Rectangle 187"/>
          <p:cNvSpPr>
            <a:spLocks noChangeArrowheads="1"/>
          </p:cNvSpPr>
          <p:nvPr/>
        </p:nvSpPr>
        <p:spPr bwMode="auto">
          <a:xfrm>
            <a:off x="2017059" y="1639225"/>
            <a:ext cx="6902825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ko-KR" altLang="en-US" sz="44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우리는 더불어 살아야 하는</a:t>
            </a:r>
            <a:r>
              <a:rPr lang="en-US" altLang="ko-KR" sz="44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44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더불어 사는 존재다</a:t>
            </a:r>
            <a:endParaRPr lang="en-US" altLang="ko-KR" sz="44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188" name="Oval 23"/>
          <p:cNvSpPr/>
          <p:nvPr/>
        </p:nvSpPr>
        <p:spPr bwMode="gray">
          <a:xfrm>
            <a:off x="251045" y="1648746"/>
            <a:ext cx="1684994" cy="1409834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0000">
                <a:schemeClr val="accent1">
                  <a:shade val="93000"/>
                  <a:satMod val="130000"/>
                </a:schemeClr>
              </a:gs>
              <a:gs pos="9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96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02</a:t>
            </a:r>
          </a:p>
        </p:txBody>
      </p:sp>
      <p:sp>
        <p:nvSpPr>
          <p:cNvPr id="190" name="Rectangle 187"/>
          <p:cNvSpPr>
            <a:spLocks noChangeArrowheads="1"/>
          </p:cNvSpPr>
          <p:nvPr/>
        </p:nvSpPr>
        <p:spPr bwMode="auto">
          <a:xfrm>
            <a:off x="107574" y="3468080"/>
            <a:ext cx="8659905" cy="78175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8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“</a:t>
            </a:r>
            <a:r>
              <a:rPr lang="ko-KR" altLang="en-US" sz="28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너희들이 이집트에서 노예 살이 할 때를 기억하라</a:t>
            </a:r>
            <a:r>
              <a:rPr lang="en-US" altLang="ko-KR" sz="28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2474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0219" name="Rectangle 187"/>
          <p:cNvSpPr>
            <a:spLocks noChangeArrowheads="1"/>
          </p:cNvSpPr>
          <p:nvPr/>
        </p:nvSpPr>
        <p:spPr bwMode="auto">
          <a:xfrm>
            <a:off x="2017059" y="2750885"/>
            <a:ext cx="69028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ko-KR" altLang="en-US" sz="4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왜 우리 사회의 많은 부분이 부정적으로 변하고 있을까</a:t>
            </a:r>
            <a:r>
              <a:rPr lang="en-US" altLang="ko-KR" sz="4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?</a:t>
            </a:r>
            <a:endParaRPr lang="en-US" altLang="ko-KR" sz="40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188" name="Oval 23"/>
          <p:cNvSpPr/>
          <p:nvPr/>
        </p:nvSpPr>
        <p:spPr bwMode="gray">
          <a:xfrm>
            <a:off x="251045" y="2715581"/>
            <a:ext cx="1684994" cy="1409834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0000">
                <a:schemeClr val="accent1">
                  <a:shade val="93000"/>
                  <a:satMod val="130000"/>
                </a:schemeClr>
              </a:gs>
              <a:gs pos="9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96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261053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0219" name="Rectangle 187"/>
          <p:cNvSpPr>
            <a:spLocks noChangeArrowheads="1"/>
          </p:cNvSpPr>
          <p:nvPr/>
        </p:nvSpPr>
        <p:spPr bwMode="auto">
          <a:xfrm>
            <a:off x="2017059" y="1271660"/>
            <a:ext cx="69028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ko-KR" altLang="en-US" sz="4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우리는 너무 돈에 매달려 있다</a:t>
            </a:r>
            <a:endParaRPr lang="en-US" altLang="ko-KR" sz="40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188" name="Oval 23"/>
          <p:cNvSpPr/>
          <p:nvPr/>
        </p:nvSpPr>
        <p:spPr bwMode="gray">
          <a:xfrm>
            <a:off x="251045" y="1236356"/>
            <a:ext cx="1684994" cy="1409834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0000">
                <a:schemeClr val="accent1">
                  <a:shade val="93000"/>
                  <a:satMod val="130000"/>
                </a:schemeClr>
              </a:gs>
              <a:gs pos="9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72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3.1</a:t>
            </a:r>
          </a:p>
        </p:txBody>
      </p:sp>
      <p:sp>
        <p:nvSpPr>
          <p:cNvPr id="4" name="Rectangle 187"/>
          <p:cNvSpPr>
            <a:spLocks noChangeArrowheads="1"/>
          </p:cNvSpPr>
          <p:nvPr/>
        </p:nvSpPr>
        <p:spPr bwMode="auto">
          <a:xfrm>
            <a:off x="259979" y="2706055"/>
            <a:ext cx="8659905" cy="363791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“재산 때문에 잠을 못 자면 몸이 야위고</a:t>
            </a:r>
            <a:r>
              <a:rPr lang="en-US" altLang="ko-KR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재산 때문에 걱정하면 잠을 설친다</a:t>
            </a:r>
            <a:r>
              <a:rPr lang="en-US" altLang="ko-KR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..... </a:t>
            </a: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황금을 좋아하는 자는 의롭게 되지 못하고</a:t>
            </a:r>
            <a:r>
              <a:rPr lang="en-US" altLang="ko-KR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돈을 밝히는 자는 돈 때문에 그릇된 길로 들어서리라</a:t>
            </a:r>
            <a:r>
              <a:rPr lang="en-US" altLang="ko-KR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. </a:t>
            </a: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많은 이들이 황금 때문에 파멸하였고</a:t>
            </a:r>
            <a:r>
              <a:rPr lang="en-US" altLang="ko-KR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멸망이 그들 앞에 닥쳤다</a:t>
            </a:r>
            <a:r>
              <a:rPr lang="en-US" altLang="ko-KR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. </a:t>
            </a: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황금은 그것에 빠져 있는 자들에게 장애가 되고</a:t>
            </a:r>
            <a:r>
              <a:rPr lang="en-US" altLang="ko-KR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어리석은 자는 모두 황금에게 사로잡히리라</a:t>
            </a:r>
            <a:r>
              <a:rPr lang="en-US" altLang="ko-KR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.</a:t>
            </a: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”</a:t>
            </a:r>
            <a:endParaRPr lang="ko-KR" altLang="en-US" sz="2400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5143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0219" name="Rectangle 187"/>
          <p:cNvSpPr>
            <a:spLocks noChangeArrowheads="1"/>
          </p:cNvSpPr>
          <p:nvPr/>
        </p:nvSpPr>
        <p:spPr bwMode="auto">
          <a:xfrm>
            <a:off x="2017059" y="1271660"/>
            <a:ext cx="6902825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ko-KR" altLang="en-US" sz="4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우리는 너무 돈에 매달려 있다</a:t>
            </a:r>
            <a:endParaRPr lang="en-US" altLang="ko-KR" sz="40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188" name="Oval 23"/>
          <p:cNvSpPr/>
          <p:nvPr/>
        </p:nvSpPr>
        <p:spPr bwMode="gray">
          <a:xfrm>
            <a:off x="251045" y="1236356"/>
            <a:ext cx="1684994" cy="1409834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0000">
                <a:schemeClr val="accent1">
                  <a:shade val="93000"/>
                  <a:satMod val="130000"/>
                </a:schemeClr>
              </a:gs>
              <a:gs pos="9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72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3.1</a:t>
            </a:r>
          </a:p>
        </p:txBody>
      </p:sp>
      <p:sp>
        <p:nvSpPr>
          <p:cNvPr id="4" name="Rectangle 187"/>
          <p:cNvSpPr>
            <a:spLocks noChangeArrowheads="1"/>
          </p:cNvSpPr>
          <p:nvPr/>
        </p:nvSpPr>
        <p:spPr bwMode="auto">
          <a:xfrm>
            <a:off x="259979" y="2706055"/>
            <a:ext cx="8659905" cy="237674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“이 어리석은 자야</a:t>
            </a:r>
            <a:r>
              <a:rPr lang="en-US" altLang="ko-KR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오늘 밤에 네 목숨을 되찾아 갈 것이다</a:t>
            </a:r>
            <a:r>
              <a:rPr lang="en-US" altLang="ko-KR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. </a:t>
            </a:r>
            <a:endParaRPr lang="en-US" altLang="ko-KR" sz="2400" kern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en-US" altLang="ko-KR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그러면 </a:t>
            </a: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네가 마련해 둔 것은 누구 차지가 되겠느냐</a:t>
            </a:r>
            <a:r>
              <a:rPr lang="en-US" altLang="ko-KR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?” </a:t>
            </a:r>
            <a:endParaRPr lang="en-US" altLang="ko-KR" sz="2400" kern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“</a:t>
            </a: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자신을 위해서는 재화를 모으면서 하느님 앞에서는 </a:t>
            </a:r>
            <a:r>
              <a:rPr lang="ko-KR" altLang="en-US" sz="2400" kern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부유하</a:t>
            </a:r>
            <a:endParaRPr lang="en-US" altLang="ko-KR" sz="2400" kern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en-US" altLang="ko-KR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지 </a:t>
            </a: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못한 사람이 바로 이러하다”</a:t>
            </a:r>
          </a:p>
        </p:txBody>
      </p:sp>
    </p:spTree>
    <p:extLst>
      <p:ext uri="{BB962C8B-B14F-4D97-AF65-F5344CB8AC3E}">
        <p14:creationId xmlns:p14="http://schemas.microsoft.com/office/powerpoint/2010/main" val="2559474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0219" name="Rectangle 187"/>
          <p:cNvSpPr>
            <a:spLocks noChangeArrowheads="1"/>
          </p:cNvSpPr>
          <p:nvPr/>
        </p:nvSpPr>
        <p:spPr bwMode="auto">
          <a:xfrm>
            <a:off x="2017059" y="1621295"/>
            <a:ext cx="690282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ko-KR" altLang="en-US" sz="4000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정의의 상실</a:t>
            </a:r>
            <a:endParaRPr lang="en-US" altLang="ko-KR" sz="40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188" name="Oval 23"/>
          <p:cNvSpPr/>
          <p:nvPr/>
        </p:nvSpPr>
        <p:spPr bwMode="gray">
          <a:xfrm>
            <a:off x="251045" y="1236356"/>
            <a:ext cx="1684994" cy="1409834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0000">
                <a:schemeClr val="accent1">
                  <a:shade val="93000"/>
                  <a:satMod val="130000"/>
                </a:schemeClr>
              </a:gs>
              <a:gs pos="9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72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3.2</a:t>
            </a:r>
          </a:p>
        </p:txBody>
      </p:sp>
      <p:sp>
        <p:nvSpPr>
          <p:cNvPr id="4" name="Rectangle 187"/>
          <p:cNvSpPr>
            <a:spLocks noChangeArrowheads="1"/>
          </p:cNvSpPr>
          <p:nvPr/>
        </p:nvSpPr>
        <p:spPr bwMode="auto">
          <a:xfrm>
            <a:off x="259979" y="2706055"/>
            <a:ext cx="8659905" cy="60394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부정부패 방지법</a:t>
            </a:r>
            <a:r>
              <a:rPr lang="en-US" altLang="ko-KR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김영란 법</a:t>
            </a:r>
            <a:r>
              <a:rPr lang="en-US" altLang="ko-KR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endParaRPr lang="ko-KR" altLang="en-US" sz="2400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8879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0219" name="Rectangle 187"/>
          <p:cNvSpPr>
            <a:spLocks noChangeArrowheads="1"/>
          </p:cNvSpPr>
          <p:nvPr/>
        </p:nvSpPr>
        <p:spPr bwMode="auto">
          <a:xfrm>
            <a:off x="2017059" y="1621295"/>
            <a:ext cx="690282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ko-KR" altLang="en-US" sz="4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극단적인 이기주의</a:t>
            </a:r>
            <a:endParaRPr lang="en-US" altLang="ko-KR" sz="40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188" name="Oval 23"/>
          <p:cNvSpPr/>
          <p:nvPr/>
        </p:nvSpPr>
        <p:spPr bwMode="gray">
          <a:xfrm>
            <a:off x="251045" y="1236356"/>
            <a:ext cx="1684994" cy="1409834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0000">
                <a:schemeClr val="accent1">
                  <a:shade val="93000"/>
                  <a:satMod val="130000"/>
                </a:schemeClr>
              </a:gs>
              <a:gs pos="9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72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3.3</a:t>
            </a:r>
          </a:p>
        </p:txBody>
      </p:sp>
      <p:sp>
        <p:nvSpPr>
          <p:cNvPr id="4" name="Rectangle 187"/>
          <p:cNvSpPr>
            <a:spLocks noChangeArrowheads="1"/>
          </p:cNvSpPr>
          <p:nvPr/>
        </p:nvSpPr>
        <p:spPr bwMode="auto">
          <a:xfrm>
            <a:off x="259979" y="2706055"/>
            <a:ext cx="8659905" cy="60394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‘일본인과 메이와쿠</a:t>
            </a:r>
            <a:r>
              <a:rPr lang="en-US" altLang="ko-KR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迷惑</a:t>
            </a:r>
            <a:r>
              <a:rPr lang="en-US" altLang="ko-KR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)’</a:t>
            </a:r>
            <a:endParaRPr lang="ko-KR" altLang="en-US" sz="2400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pic>
        <p:nvPicPr>
          <p:cNvPr id="903172" name="Picture 4" descr="http://blog-imgs-24.fc2.com/t/o/a/toanewsplus/4468671254655962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718" y="3435509"/>
            <a:ext cx="4401671" cy="279830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9946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0219" name="Rectangle 187"/>
          <p:cNvSpPr>
            <a:spLocks noChangeArrowheads="1"/>
          </p:cNvSpPr>
          <p:nvPr/>
        </p:nvSpPr>
        <p:spPr bwMode="auto">
          <a:xfrm>
            <a:off x="2017059" y="1621295"/>
            <a:ext cx="690282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ko-KR" altLang="en-US" sz="4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교육의 부재</a:t>
            </a:r>
            <a:endParaRPr lang="en-US" altLang="ko-KR" sz="40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188" name="Oval 23"/>
          <p:cNvSpPr/>
          <p:nvPr/>
        </p:nvSpPr>
        <p:spPr bwMode="gray">
          <a:xfrm>
            <a:off x="251045" y="1236356"/>
            <a:ext cx="1684994" cy="1409834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0000">
                <a:schemeClr val="accent1">
                  <a:shade val="93000"/>
                  <a:satMod val="130000"/>
                </a:schemeClr>
              </a:gs>
              <a:gs pos="9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sz="7200" b="1" kern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3.4</a:t>
            </a:r>
          </a:p>
        </p:txBody>
      </p:sp>
      <p:sp>
        <p:nvSpPr>
          <p:cNvPr id="4" name="Rectangle 187"/>
          <p:cNvSpPr>
            <a:spLocks noChangeArrowheads="1"/>
          </p:cNvSpPr>
          <p:nvPr/>
        </p:nvSpPr>
        <p:spPr bwMode="auto">
          <a:xfrm>
            <a:off x="259979" y="2706055"/>
            <a:ext cx="8659905" cy="245605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- </a:t>
            </a: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모든 공부가 입시 위주로 되어 있어 인성</a:t>
            </a:r>
            <a:r>
              <a:rPr lang="en-US" altLang="ko-KR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예절 교육이 부     </a:t>
            </a:r>
            <a:endParaRPr lang="en-US" altLang="ko-KR" sz="2400" kern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en-US" altLang="ko-KR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족하다</a:t>
            </a:r>
            <a:endParaRPr lang="en-US" altLang="ko-KR" sz="2400" kern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indent="-342900"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물고기 </a:t>
            </a: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한 마리를 주면 하루 밖에 살지 못하지만</a:t>
            </a:r>
            <a:r>
              <a:rPr lang="en-US" altLang="ko-KR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물고기 </a:t>
            </a:r>
            <a:endParaRPr lang="en-US" altLang="ko-KR" sz="2400" kern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  </a:t>
            </a: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잡는 </a:t>
            </a: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방법을 가르치면 한 평생 살 수 </a:t>
            </a: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있다</a:t>
            </a:r>
            <a:endParaRPr lang="ko-KR" altLang="en-US" sz="2400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3133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8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마치면서</a:t>
            </a:r>
            <a:endParaRPr lang="en-US" altLang="ko-KR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pic>
        <p:nvPicPr>
          <p:cNvPr id="902146" name="Picture 2" descr="http://contents.pauline.or.kr/wp-content/uploads/2014/07/talent14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99" b="7017"/>
          <a:stretch/>
        </p:blipFill>
        <p:spPr bwMode="auto">
          <a:xfrm>
            <a:off x="7397563" y="1479176"/>
            <a:ext cx="1312208" cy="135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187"/>
          <p:cNvSpPr>
            <a:spLocks noChangeArrowheads="1"/>
          </p:cNvSpPr>
          <p:nvPr/>
        </p:nvSpPr>
        <p:spPr bwMode="auto">
          <a:xfrm>
            <a:off x="242049" y="5207290"/>
            <a:ext cx="8659905" cy="97872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36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바다 밑에 가라앉은 배는 어찌되었습니까</a:t>
            </a:r>
            <a:r>
              <a:rPr lang="en-US" altLang="ko-KR" sz="36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?</a:t>
            </a:r>
            <a:endParaRPr lang="ko-KR" altLang="en-US" sz="3600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242048" y="1421419"/>
            <a:ext cx="7783065" cy="3978809"/>
            <a:chOff x="242048" y="1188329"/>
            <a:chExt cx="7783065" cy="3978809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048" y="1188329"/>
              <a:ext cx="2743273" cy="1868635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02562" y="1342841"/>
              <a:ext cx="5622551" cy="3824297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  <p:extLst>
      <p:ext uri="{BB962C8B-B14F-4D97-AF65-F5344CB8AC3E}">
        <p14:creationId xmlns:p14="http://schemas.microsoft.com/office/powerpoint/2010/main" val="3302357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0219" name="Rectangle 187"/>
          <p:cNvSpPr>
            <a:spLocks noChangeArrowheads="1"/>
          </p:cNvSpPr>
          <p:nvPr/>
        </p:nvSpPr>
        <p:spPr bwMode="auto">
          <a:xfrm>
            <a:off x="1039874" y="1450960"/>
            <a:ext cx="690282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ko-KR" altLang="en-US" sz="4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행복이란</a:t>
            </a:r>
            <a:r>
              <a:rPr lang="en-US" altLang="ko-KR" sz="4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?</a:t>
            </a:r>
            <a:endParaRPr lang="en-US" altLang="ko-KR" sz="40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188" name="Oval 23"/>
          <p:cNvSpPr/>
          <p:nvPr/>
        </p:nvSpPr>
        <p:spPr bwMode="gray">
          <a:xfrm>
            <a:off x="251046" y="1451516"/>
            <a:ext cx="717142" cy="704917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0000">
                <a:schemeClr val="accent1">
                  <a:shade val="93000"/>
                  <a:satMod val="130000"/>
                </a:schemeClr>
              </a:gs>
              <a:gs pos="9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endParaRPr lang="en-US" sz="7200" b="1" kern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Arial" pitchFamily="34" charset="0"/>
            </a:endParaRPr>
          </a:p>
        </p:txBody>
      </p:sp>
      <p:sp>
        <p:nvSpPr>
          <p:cNvPr id="4" name="Rectangle 187"/>
          <p:cNvSpPr>
            <a:spLocks noChangeArrowheads="1"/>
          </p:cNvSpPr>
          <p:nvPr/>
        </p:nvSpPr>
        <p:spPr bwMode="auto">
          <a:xfrm>
            <a:off x="259979" y="2455035"/>
            <a:ext cx="8659905" cy="30469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marL="342900" indent="-342900"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복</a:t>
            </a:r>
            <a:r>
              <a:rPr lang="en-US" altLang="ko-KR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福</a:t>
            </a:r>
            <a:r>
              <a:rPr lang="en-US" altLang="ko-KR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) = </a:t>
            </a: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보일 시</a:t>
            </a:r>
            <a:r>
              <a:rPr lang="en-US" altLang="ko-KR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示</a:t>
            </a:r>
            <a:r>
              <a:rPr lang="en-US" altLang="ko-KR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) + </a:t>
            </a: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입 구</a:t>
            </a:r>
            <a:r>
              <a:rPr lang="en-US" altLang="ko-KR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口</a:t>
            </a:r>
            <a:r>
              <a:rPr lang="en-US" altLang="ko-KR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) + </a:t>
            </a: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밭 전</a:t>
            </a:r>
            <a:r>
              <a:rPr lang="en-US" altLang="ko-KR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田</a:t>
            </a:r>
            <a:r>
              <a:rPr lang="en-US" altLang="ko-KR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</a:p>
          <a:p>
            <a:pPr marL="342900" indent="-342900"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en-US" altLang="ko-KR" sz="2400" kern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indent="-342900"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재산 </a:t>
            </a:r>
            <a:r>
              <a:rPr lang="en-US" altLang="ko-KR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= </a:t>
            </a: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편리함</a:t>
            </a:r>
            <a:r>
              <a:rPr lang="en-US" altLang="ko-KR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편안함</a:t>
            </a:r>
            <a:r>
              <a:rPr lang="en-US" altLang="ko-KR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</a:p>
          <a:p>
            <a:pPr marL="342900" indent="-342900"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en-US" altLang="ko-KR" sz="2400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marL="342900" indent="-342900" algn="just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ko-KR" altLang="en-US" sz="24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재산</a:t>
            </a: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≠행복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title"/>
          </p:nvPr>
        </p:nvSpPr>
        <p:spPr>
          <a:xfrm>
            <a:off x="244475" y="150813"/>
            <a:ext cx="8664575" cy="842962"/>
          </a:xfrm>
        </p:spPr>
        <p:txBody>
          <a:bodyPr/>
          <a:lstStyle/>
          <a:p>
            <a:r>
              <a:rPr lang="ko-KR" altLang="en-US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마치면서</a:t>
            </a:r>
            <a:endParaRPr lang="en-US" altLang="ko-KR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81486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0219" name="Rectangle 187"/>
          <p:cNvSpPr>
            <a:spLocks noChangeArrowheads="1"/>
          </p:cNvSpPr>
          <p:nvPr/>
        </p:nvSpPr>
        <p:spPr bwMode="auto">
          <a:xfrm>
            <a:off x="1039874" y="1450960"/>
            <a:ext cx="690282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ko-KR" altLang="en-US" sz="4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행복이란</a:t>
            </a:r>
            <a:r>
              <a:rPr lang="en-US" altLang="ko-KR" sz="4000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?</a:t>
            </a:r>
            <a:endParaRPr lang="en-US" altLang="ko-KR" sz="4000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188" name="Oval 23"/>
          <p:cNvSpPr/>
          <p:nvPr/>
        </p:nvSpPr>
        <p:spPr bwMode="gray">
          <a:xfrm>
            <a:off x="251046" y="1451516"/>
            <a:ext cx="717142" cy="704917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40000">
                <a:schemeClr val="accent1">
                  <a:shade val="93000"/>
                  <a:satMod val="130000"/>
                </a:schemeClr>
              </a:gs>
              <a:gs pos="9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5400000"/>
            </a:lightRig>
          </a:scene3d>
          <a:sp3d contourW="12700">
            <a:bevelT h="50800" prst="coolSlant"/>
            <a:contourClr>
              <a:schemeClr val="accen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endParaRPr lang="en-US" sz="7200" b="1" kern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cs typeface="Arial" pitchFamily="34" charset="0"/>
            </a:endParaRPr>
          </a:p>
        </p:txBody>
      </p:sp>
      <p:sp>
        <p:nvSpPr>
          <p:cNvPr id="4" name="Rectangle 187"/>
          <p:cNvSpPr>
            <a:spLocks noChangeArrowheads="1"/>
          </p:cNvSpPr>
          <p:nvPr/>
        </p:nvSpPr>
        <p:spPr bwMode="auto">
          <a:xfrm>
            <a:off x="259979" y="2383315"/>
            <a:ext cx="8659905" cy="60394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“아무 것도 가지지 않을 때 비로소 온 세상을 갖게 된다</a:t>
            </a:r>
            <a:r>
              <a:rPr lang="en-US" altLang="ko-KR" sz="24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.”</a:t>
            </a:r>
            <a:endParaRPr lang="ko-KR" altLang="en-US" sz="2400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5" name="Rectangle 8"/>
          <p:cNvSpPr>
            <a:spLocks noGrp="1" noChangeArrowheads="1"/>
          </p:cNvSpPr>
          <p:nvPr>
            <p:ph type="title"/>
          </p:nvPr>
        </p:nvSpPr>
        <p:spPr>
          <a:xfrm>
            <a:off x="244475" y="150813"/>
            <a:ext cx="8664575" cy="842962"/>
          </a:xfrm>
        </p:spPr>
        <p:txBody>
          <a:bodyPr/>
          <a:lstStyle/>
          <a:p>
            <a:r>
              <a:rPr lang="ko-KR" altLang="en-US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마치면서</a:t>
            </a:r>
            <a:endParaRPr lang="en-US" altLang="ko-KR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pic>
        <p:nvPicPr>
          <p:cNvPr id="909314" name="Picture 2" descr="http://blog.joins.com/usr/s/up/superlog1/0903/49aa179f22d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570" y="2983178"/>
            <a:ext cx="4895850" cy="329653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8445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8" name="Rectangle 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마치면서</a:t>
            </a:r>
            <a:endParaRPr lang="en-US" altLang="ko-KR" dirty="0"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7" name="Rectangle 187"/>
          <p:cNvSpPr>
            <a:spLocks noChangeArrowheads="1"/>
          </p:cNvSpPr>
          <p:nvPr/>
        </p:nvSpPr>
        <p:spPr bwMode="auto">
          <a:xfrm>
            <a:off x="242049" y="1800590"/>
            <a:ext cx="8659905" cy="403187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32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여러분</a:t>
            </a:r>
            <a:r>
              <a:rPr lang="en-US" altLang="ko-KR" sz="32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, </a:t>
            </a:r>
            <a:r>
              <a:rPr lang="ko-KR" altLang="en-US" sz="32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큰 이상을 </a:t>
            </a:r>
            <a:r>
              <a:rPr lang="ko-KR" altLang="en-US" sz="32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가지십시오</a:t>
            </a:r>
            <a:r>
              <a:rPr lang="en-US" altLang="ko-KR" sz="32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. </a:t>
            </a:r>
            <a:r>
              <a:rPr lang="ko-KR" altLang="en-US" sz="32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넓고 위대한 포부도 </a:t>
            </a:r>
            <a:r>
              <a:rPr lang="ko-KR" altLang="en-US" sz="32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가지십시오</a:t>
            </a:r>
            <a:r>
              <a:rPr lang="en-US" altLang="ko-KR" sz="32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. </a:t>
            </a:r>
            <a:r>
              <a:rPr lang="ko-KR" altLang="en-US" sz="32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그러나 물욕에 사로잡히지 </a:t>
            </a:r>
            <a:r>
              <a:rPr lang="ko-KR" altLang="en-US" sz="32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마십시오</a:t>
            </a:r>
            <a:r>
              <a:rPr lang="en-US" altLang="ko-KR" sz="32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. </a:t>
            </a:r>
            <a:r>
              <a:rPr lang="ko-KR" altLang="en-US" sz="32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나중에 여러분이 성공하고 부를 가졌을 때 나눌 줄 알고</a:t>
            </a:r>
            <a:r>
              <a:rPr lang="en-US" altLang="ko-KR" sz="32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, </a:t>
            </a:r>
            <a:r>
              <a:rPr lang="ko-KR" altLang="en-US" sz="32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보다 못한 사람들을 위해 </a:t>
            </a:r>
            <a:r>
              <a:rPr lang="ko-KR" altLang="en-US" sz="32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헌신하십시오</a:t>
            </a:r>
            <a:r>
              <a:rPr lang="en-US" altLang="ko-KR" sz="32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. </a:t>
            </a:r>
            <a:r>
              <a:rPr lang="ko-KR" altLang="en-US" sz="32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그래야 이 세상과 사회가 더불어 살 수 있고</a:t>
            </a:r>
            <a:r>
              <a:rPr lang="en-US" altLang="ko-KR" sz="32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, </a:t>
            </a:r>
            <a:r>
              <a:rPr lang="ko-KR" altLang="en-US" sz="32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살만한 세상이 </a:t>
            </a:r>
            <a:r>
              <a:rPr lang="ko-KR" altLang="en-US" sz="3200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됩니다</a:t>
            </a:r>
            <a:r>
              <a:rPr lang="en-US" altLang="ko-KR" sz="3200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편지체" panose="02030504000101010101" pitchFamily="18" charset="-127"/>
                <a:ea typeface="휴먼편지체" panose="02030504000101010101" pitchFamily="18" charset="-127"/>
              </a:rPr>
              <a:t>. </a:t>
            </a:r>
            <a:endParaRPr lang="ko-KR" altLang="en-US" sz="3200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02734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cfile205.uf.daum.net/image/2048BE494D6BB54B136B3C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70" r="8314" b="9314"/>
          <a:stretch/>
        </p:blipFill>
        <p:spPr bwMode="auto">
          <a:xfrm>
            <a:off x="6765033" y="1134583"/>
            <a:ext cx="1969941" cy="1725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06580" y="2237914"/>
            <a:ext cx="7555596" cy="2250766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ko-KR" altLang="en-US" sz="7200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평화</a:t>
            </a:r>
            <a:r>
              <a:rPr lang="en-US" altLang="ko-KR" sz="7200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/>
            </a:r>
            <a:br>
              <a:rPr lang="en-US" altLang="ko-KR" sz="7200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</a:br>
            <a:r>
              <a:rPr lang="ko-KR" altLang="en-US" sz="7200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휴먼명조" panose="02010504000101010101" pitchFamily="2" charset="-127"/>
                <a:ea typeface="휴먼명조" panose="02010504000101010101" pitchFamily="2" charset="-127"/>
              </a:rPr>
              <a:t>감사합니다</a:t>
            </a:r>
            <a:endParaRPr lang="en-US" sz="7200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1259632" y="4649248"/>
            <a:ext cx="6732748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275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12TGp_My_home_light">
  <a:themeElements>
    <a:clrScheme name="1_Default Design 1">
      <a:dk1>
        <a:srgbClr val="1C1C1C"/>
      </a:dk1>
      <a:lt1>
        <a:srgbClr val="FFFFFF"/>
      </a:lt1>
      <a:dk2>
        <a:srgbClr val="292929"/>
      </a:dk2>
      <a:lt2>
        <a:srgbClr val="DDDDDD"/>
      </a:lt2>
      <a:accent1>
        <a:srgbClr val="09BBE5"/>
      </a:accent1>
      <a:accent2>
        <a:srgbClr val="9750F6"/>
      </a:accent2>
      <a:accent3>
        <a:srgbClr val="FFFFFF"/>
      </a:accent3>
      <a:accent4>
        <a:srgbClr val="161616"/>
      </a:accent4>
      <a:accent5>
        <a:srgbClr val="AADAF0"/>
      </a:accent5>
      <a:accent6>
        <a:srgbClr val="8848DF"/>
      </a:accent6>
      <a:hlink>
        <a:srgbClr val="F5739B"/>
      </a:hlink>
      <a:folHlink>
        <a:srgbClr val="9BDA10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accent2"/>
            </a:gs>
            <a:gs pos="100000">
              <a:schemeClr val="accent2">
                <a:gamma/>
                <a:tint val="73725"/>
                <a:invGamma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ko-K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accent2"/>
            </a:gs>
            <a:gs pos="100000">
              <a:schemeClr val="accent2">
                <a:gamma/>
                <a:tint val="73725"/>
                <a:invGamma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ko-K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Default Design 1">
        <a:dk1>
          <a:srgbClr val="1C1C1C"/>
        </a:dk1>
        <a:lt1>
          <a:srgbClr val="FFFFFF"/>
        </a:lt1>
        <a:dk2>
          <a:srgbClr val="292929"/>
        </a:dk2>
        <a:lt2>
          <a:srgbClr val="DDDDDD"/>
        </a:lt2>
        <a:accent1>
          <a:srgbClr val="09BBE5"/>
        </a:accent1>
        <a:accent2>
          <a:srgbClr val="9750F6"/>
        </a:accent2>
        <a:accent3>
          <a:srgbClr val="FFFFFF"/>
        </a:accent3>
        <a:accent4>
          <a:srgbClr val="161616"/>
        </a:accent4>
        <a:accent5>
          <a:srgbClr val="AADAF0"/>
        </a:accent5>
        <a:accent6>
          <a:srgbClr val="8848DF"/>
        </a:accent6>
        <a:hlink>
          <a:srgbClr val="F5739B"/>
        </a:hlink>
        <a:folHlink>
          <a:srgbClr val="9BDA1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1C1C1C"/>
        </a:dk1>
        <a:lt1>
          <a:srgbClr val="FFFFFF"/>
        </a:lt1>
        <a:dk2>
          <a:srgbClr val="292929"/>
        </a:dk2>
        <a:lt2>
          <a:srgbClr val="DDDDDD"/>
        </a:lt2>
        <a:accent1>
          <a:srgbClr val="FFC729"/>
        </a:accent1>
        <a:accent2>
          <a:srgbClr val="FD6E41"/>
        </a:accent2>
        <a:accent3>
          <a:srgbClr val="FFFFFF"/>
        </a:accent3>
        <a:accent4>
          <a:srgbClr val="161616"/>
        </a:accent4>
        <a:accent5>
          <a:srgbClr val="FFE0AC"/>
        </a:accent5>
        <a:accent6>
          <a:srgbClr val="E5633A"/>
        </a:accent6>
        <a:hlink>
          <a:srgbClr val="5DBDFF"/>
        </a:hlink>
        <a:folHlink>
          <a:srgbClr val="967A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1C1C1C"/>
        </a:dk1>
        <a:lt1>
          <a:srgbClr val="FFFFFF"/>
        </a:lt1>
        <a:dk2>
          <a:srgbClr val="292929"/>
        </a:dk2>
        <a:lt2>
          <a:srgbClr val="DDDDDD"/>
        </a:lt2>
        <a:accent1>
          <a:srgbClr val="8B5AE4"/>
        </a:accent1>
        <a:accent2>
          <a:srgbClr val="48E040"/>
        </a:accent2>
        <a:accent3>
          <a:srgbClr val="FFFFFF"/>
        </a:accent3>
        <a:accent4>
          <a:srgbClr val="161616"/>
        </a:accent4>
        <a:accent5>
          <a:srgbClr val="C4B5EF"/>
        </a:accent5>
        <a:accent6>
          <a:srgbClr val="40CB39"/>
        </a:accent6>
        <a:hlink>
          <a:srgbClr val="DF7449"/>
        </a:hlink>
        <a:folHlink>
          <a:srgbClr val="E5D8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312TGp_My_home_light</Template>
  <TotalTime>150</TotalTime>
  <Words>444</Words>
  <Application>Microsoft Office PowerPoint</Application>
  <PresentationFormat>화면 슬라이드 쇼(4:3)</PresentationFormat>
  <Paragraphs>81</Paragraphs>
  <Slides>18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19" baseType="lpstr">
      <vt:lpstr>312TGp_My_home_light</vt:lpstr>
      <vt:lpstr>PowerPoint 프레젠테이션</vt:lpstr>
      <vt:lpstr>들어가면서</vt:lpstr>
      <vt:lpstr>들어가면서</vt:lpstr>
      <vt:lpstr>들어가면서</vt:lpstr>
      <vt:lpstr>들어가면서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마치면서</vt:lpstr>
      <vt:lpstr>마치면서</vt:lpstr>
      <vt:lpstr>마치면서</vt:lpstr>
      <vt:lpstr>마치면서</vt:lpstr>
      <vt:lpstr>평화 감사합니다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16</cp:revision>
  <dcterms:created xsi:type="dcterms:W3CDTF">2015-04-12T23:54:26Z</dcterms:created>
  <dcterms:modified xsi:type="dcterms:W3CDTF">2015-04-13T04:17:53Z</dcterms:modified>
</cp:coreProperties>
</file>