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AA7B5E-D5AA-4C78-895E-8E04BF9BE201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ECDF0DEB-0C72-4DB1-A545-B9AE2F614E30}">
      <dgm:prSet phldrT="[텍스트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latinLnBrk="1"/>
          <a:r>
            <a:rPr lang="ko-KR" altLang="en-US" sz="2000" b="1" dirty="0" smtClean="0">
              <a:solidFill>
                <a:srgbClr val="FF0000"/>
              </a:solidFill>
            </a:rPr>
            <a:t>알코올</a:t>
          </a:r>
          <a:r>
            <a:rPr lang="ko-KR" altLang="en-US" sz="3800" b="1" dirty="0" smtClean="0">
              <a:solidFill>
                <a:srgbClr val="FF0000"/>
              </a:solidFill>
            </a:rPr>
            <a:t> </a:t>
          </a:r>
          <a:endParaRPr lang="ko-KR" altLang="en-US" sz="3800" b="1" dirty="0">
            <a:solidFill>
              <a:srgbClr val="FF0000"/>
            </a:solidFill>
          </a:endParaRPr>
        </a:p>
      </dgm:t>
    </dgm:pt>
    <dgm:pt modelId="{B8B5053D-7E24-408F-824E-F806B2A14EFD}" type="parTrans" cxnId="{1E3E58E2-A170-4157-9EDA-D366F0ECCAF1}">
      <dgm:prSet/>
      <dgm:spPr/>
      <dgm:t>
        <a:bodyPr/>
        <a:lstStyle/>
        <a:p>
          <a:pPr latinLnBrk="1"/>
          <a:endParaRPr lang="ko-KR" altLang="en-US"/>
        </a:p>
      </dgm:t>
    </dgm:pt>
    <dgm:pt modelId="{191CA8CD-7E0B-4CF1-97EF-46CE0C5F1F43}" type="sibTrans" cxnId="{1E3E58E2-A170-4157-9EDA-D366F0ECCAF1}">
      <dgm:prSet/>
      <dgm:spPr/>
      <dgm:t>
        <a:bodyPr/>
        <a:lstStyle/>
        <a:p>
          <a:pPr latinLnBrk="1"/>
          <a:endParaRPr lang="ko-KR" altLang="en-US"/>
        </a:p>
      </dgm:t>
    </dgm:pt>
    <dgm:pt modelId="{2DABF2F0-79D9-415D-8861-4E435FB28423}">
      <dgm:prSet phldrT="[텍스트]" custT="1"/>
      <dgm:spPr/>
      <dgm:t>
        <a:bodyPr/>
        <a:lstStyle/>
        <a:p>
          <a:pPr latinLnBrk="1"/>
          <a:r>
            <a:rPr lang="ko-KR" altLang="en-US" sz="1800" b="1" dirty="0" smtClean="0">
              <a:solidFill>
                <a:schemeClr val="tx1"/>
              </a:solidFill>
            </a:rPr>
            <a:t>중추신경 </a:t>
          </a:r>
          <a:endParaRPr lang="en-US" altLang="ko-KR" sz="1800" b="1" dirty="0" smtClean="0">
            <a:solidFill>
              <a:schemeClr val="tx1"/>
            </a:solidFill>
          </a:endParaRPr>
        </a:p>
        <a:p>
          <a:pPr latinLnBrk="1"/>
          <a:r>
            <a:rPr lang="ko-KR" altLang="en-US" sz="1800" b="1" dirty="0" err="1" smtClean="0">
              <a:solidFill>
                <a:schemeClr val="tx1"/>
              </a:solidFill>
            </a:rPr>
            <a:t>억제제</a:t>
          </a:r>
          <a:endParaRPr lang="ko-KR" altLang="en-US" sz="1800" b="1" dirty="0">
            <a:solidFill>
              <a:schemeClr val="tx1"/>
            </a:solidFill>
          </a:endParaRPr>
        </a:p>
      </dgm:t>
    </dgm:pt>
    <dgm:pt modelId="{E8CBFFA2-9634-4EA8-9341-B9986515B29A}" type="parTrans" cxnId="{E1910259-2C00-42EE-80F3-C2C8B1E68229}">
      <dgm:prSet/>
      <dgm:spPr/>
      <dgm:t>
        <a:bodyPr/>
        <a:lstStyle/>
        <a:p>
          <a:pPr latinLnBrk="1"/>
          <a:endParaRPr lang="ko-KR" altLang="en-US"/>
        </a:p>
      </dgm:t>
    </dgm:pt>
    <dgm:pt modelId="{D3BB7523-AD4A-4BBD-85FB-44E597998406}" type="sibTrans" cxnId="{E1910259-2C00-42EE-80F3-C2C8B1E68229}">
      <dgm:prSet/>
      <dgm:spPr/>
      <dgm:t>
        <a:bodyPr/>
        <a:lstStyle/>
        <a:p>
          <a:pPr latinLnBrk="1"/>
          <a:endParaRPr lang="ko-KR" altLang="en-US"/>
        </a:p>
      </dgm:t>
    </dgm:pt>
    <dgm:pt modelId="{F59B97DE-1DD8-46DF-9601-39E87C4BD7BE}">
      <dgm:prSet phldrT="[텍스트]" custT="1"/>
      <dgm:spPr/>
      <dgm:t>
        <a:bodyPr/>
        <a:lstStyle/>
        <a:p>
          <a:pPr latinLnBrk="1"/>
          <a:r>
            <a:rPr lang="ko-KR" altLang="en-US" sz="1800" b="1" dirty="0" smtClean="0">
              <a:solidFill>
                <a:schemeClr val="tx1"/>
              </a:solidFill>
            </a:rPr>
            <a:t>습관성 </a:t>
          </a:r>
          <a:endParaRPr lang="en-US" altLang="ko-KR" sz="1800" b="1" dirty="0" smtClean="0">
            <a:solidFill>
              <a:schemeClr val="tx1"/>
            </a:solidFill>
          </a:endParaRPr>
        </a:p>
        <a:p>
          <a:pPr latinLnBrk="1"/>
          <a:r>
            <a:rPr lang="ko-KR" altLang="en-US" sz="1800" b="1" dirty="0" smtClean="0">
              <a:solidFill>
                <a:schemeClr val="tx1"/>
              </a:solidFill>
            </a:rPr>
            <a:t>약물</a:t>
          </a:r>
          <a:endParaRPr lang="ko-KR" altLang="en-US" sz="1800" b="1" dirty="0">
            <a:solidFill>
              <a:schemeClr val="tx1"/>
            </a:solidFill>
          </a:endParaRPr>
        </a:p>
      </dgm:t>
    </dgm:pt>
    <dgm:pt modelId="{56D88863-F557-44A7-8E28-0D2DEA3495DA}" type="parTrans" cxnId="{9877F2FD-5C73-48A9-B045-6BC57BF473B3}">
      <dgm:prSet/>
      <dgm:spPr/>
      <dgm:t>
        <a:bodyPr/>
        <a:lstStyle/>
        <a:p>
          <a:pPr latinLnBrk="1"/>
          <a:endParaRPr lang="ko-KR" altLang="en-US"/>
        </a:p>
      </dgm:t>
    </dgm:pt>
    <dgm:pt modelId="{A8B768EA-3C5B-47F2-A44C-C99A1CE69004}" type="sibTrans" cxnId="{9877F2FD-5C73-48A9-B045-6BC57BF473B3}">
      <dgm:prSet/>
      <dgm:spPr/>
      <dgm:t>
        <a:bodyPr/>
        <a:lstStyle/>
        <a:p>
          <a:pPr latinLnBrk="1"/>
          <a:endParaRPr lang="ko-KR" altLang="en-US"/>
        </a:p>
      </dgm:t>
    </dgm:pt>
    <dgm:pt modelId="{243F4DA4-83FE-4F6B-B179-AF337F78A0A1}">
      <dgm:prSet phldrT="[텍스트]" custT="1"/>
      <dgm:spPr/>
      <dgm:t>
        <a:bodyPr/>
        <a:lstStyle/>
        <a:p>
          <a:pPr latinLnBrk="1"/>
          <a:r>
            <a:rPr lang="ko-KR" altLang="en-US" sz="1800" b="1" dirty="0" smtClean="0">
              <a:solidFill>
                <a:schemeClr val="tx1"/>
              </a:solidFill>
            </a:rPr>
            <a:t>알코올</a:t>
          </a:r>
          <a:endParaRPr lang="en-US" altLang="ko-KR" sz="1800" b="1" dirty="0" smtClean="0">
            <a:solidFill>
              <a:schemeClr val="tx1"/>
            </a:solidFill>
          </a:endParaRPr>
        </a:p>
        <a:p>
          <a:pPr latinLnBrk="1"/>
          <a:r>
            <a:rPr lang="ko-KR" altLang="en-US" sz="1800" b="1" dirty="0" smtClean="0">
              <a:solidFill>
                <a:schemeClr val="tx1"/>
              </a:solidFill>
            </a:rPr>
            <a:t>사용장애</a:t>
          </a:r>
          <a:endParaRPr lang="ko-KR" altLang="en-US" sz="1800" b="1" dirty="0">
            <a:solidFill>
              <a:schemeClr val="tx1"/>
            </a:solidFill>
          </a:endParaRPr>
        </a:p>
      </dgm:t>
    </dgm:pt>
    <dgm:pt modelId="{9C27B55D-778D-4CDB-99CA-B47A74F39979}" type="parTrans" cxnId="{88D29360-A976-4137-AAD3-0E3F3E4DBEB4}">
      <dgm:prSet/>
      <dgm:spPr/>
      <dgm:t>
        <a:bodyPr/>
        <a:lstStyle/>
        <a:p>
          <a:pPr latinLnBrk="1"/>
          <a:endParaRPr lang="ko-KR" altLang="en-US"/>
        </a:p>
      </dgm:t>
    </dgm:pt>
    <dgm:pt modelId="{BFE7601F-9110-419A-8663-86F39C4E32C5}" type="sibTrans" cxnId="{88D29360-A976-4137-AAD3-0E3F3E4DBEB4}">
      <dgm:prSet/>
      <dgm:spPr/>
      <dgm:t>
        <a:bodyPr/>
        <a:lstStyle/>
        <a:p>
          <a:pPr latinLnBrk="1"/>
          <a:endParaRPr lang="ko-KR" altLang="en-US"/>
        </a:p>
      </dgm:t>
    </dgm:pt>
    <dgm:pt modelId="{090E72B6-4233-44B5-A4EC-C3992D6A9E53}">
      <dgm:prSet phldrT="[텍스트]" custT="1"/>
      <dgm:spPr/>
      <dgm:t>
        <a:bodyPr/>
        <a:lstStyle/>
        <a:p>
          <a:pPr latinLnBrk="1"/>
          <a:r>
            <a:rPr lang="ko-KR" altLang="en-US" sz="1800" b="1" dirty="0" smtClean="0">
              <a:solidFill>
                <a:schemeClr val="tx1"/>
              </a:solidFill>
            </a:rPr>
            <a:t>알코올 </a:t>
          </a:r>
          <a:endParaRPr lang="en-US" altLang="ko-KR" sz="1800" b="1" dirty="0" smtClean="0">
            <a:solidFill>
              <a:schemeClr val="tx1"/>
            </a:solidFill>
          </a:endParaRPr>
        </a:p>
        <a:p>
          <a:pPr latinLnBrk="1"/>
          <a:r>
            <a:rPr lang="ko-KR" altLang="en-US" sz="1800" b="1" dirty="0" err="1" smtClean="0">
              <a:solidFill>
                <a:schemeClr val="tx1"/>
              </a:solidFill>
            </a:rPr>
            <a:t>유도성</a:t>
          </a:r>
          <a:endParaRPr lang="en-US" altLang="ko-KR" sz="1800" b="1" dirty="0" smtClean="0">
            <a:solidFill>
              <a:schemeClr val="tx1"/>
            </a:solidFill>
          </a:endParaRPr>
        </a:p>
        <a:p>
          <a:pPr latinLnBrk="1"/>
          <a:r>
            <a:rPr lang="ko-KR" altLang="en-US" sz="1800" b="1" dirty="0" smtClean="0">
              <a:solidFill>
                <a:schemeClr val="tx1"/>
              </a:solidFill>
            </a:rPr>
            <a:t>정신장애</a:t>
          </a:r>
          <a:endParaRPr lang="ko-KR" altLang="en-US" sz="1800" b="1" dirty="0">
            <a:solidFill>
              <a:schemeClr val="tx1"/>
            </a:solidFill>
          </a:endParaRPr>
        </a:p>
      </dgm:t>
    </dgm:pt>
    <dgm:pt modelId="{0BE6ADF5-1850-40F5-8BC8-4609C90082CA}" type="parTrans" cxnId="{805EB022-399B-4E0C-A3EB-59BE25B34FE1}">
      <dgm:prSet/>
      <dgm:spPr/>
      <dgm:t>
        <a:bodyPr/>
        <a:lstStyle/>
        <a:p>
          <a:pPr latinLnBrk="1"/>
          <a:endParaRPr lang="ko-KR" altLang="en-US"/>
        </a:p>
      </dgm:t>
    </dgm:pt>
    <dgm:pt modelId="{1987ADDE-3710-4E32-8899-818D000B029C}" type="sibTrans" cxnId="{805EB022-399B-4E0C-A3EB-59BE25B34FE1}">
      <dgm:prSet/>
      <dgm:spPr/>
      <dgm:t>
        <a:bodyPr/>
        <a:lstStyle/>
        <a:p>
          <a:pPr latinLnBrk="1"/>
          <a:endParaRPr lang="ko-KR" altLang="en-US"/>
        </a:p>
      </dgm:t>
    </dgm:pt>
    <dgm:pt modelId="{06F7E5C0-BF48-4E32-A64C-EEA71BDFCE11}" type="pres">
      <dgm:prSet presAssocID="{8CAA7B5E-D5AA-4C78-895E-8E04BF9BE20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47E2887-C6DA-4AD4-AABA-027D282CB192}" type="pres">
      <dgm:prSet presAssocID="{ECDF0DEB-0C72-4DB1-A545-B9AE2F614E30}" presName="centerShape" presStyleLbl="node0" presStyleIdx="0" presStyleCnt="1" custScaleX="108720" custScaleY="108723"/>
      <dgm:spPr/>
      <dgm:t>
        <a:bodyPr/>
        <a:lstStyle/>
        <a:p>
          <a:pPr latinLnBrk="1"/>
          <a:endParaRPr lang="ko-KR" altLang="en-US"/>
        </a:p>
      </dgm:t>
    </dgm:pt>
    <dgm:pt modelId="{D5571574-7E66-4A14-837A-99E2D1FE8E04}" type="pres">
      <dgm:prSet presAssocID="{E8CBFFA2-9634-4EA8-9341-B9986515B29A}" presName="parTrans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BE5C117A-04AF-440F-B148-451D2B2B50F1}" type="pres">
      <dgm:prSet presAssocID="{E8CBFFA2-9634-4EA8-9341-B9986515B29A}" presName="connectorText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83DAA946-13D7-4E8D-8C16-BF030D869013}" type="pres">
      <dgm:prSet presAssocID="{2DABF2F0-79D9-415D-8861-4E435FB28423}" presName="node" presStyleLbl="node1" presStyleIdx="0" presStyleCnt="4" custScaleX="137954" custScaleY="8613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6863680-B7B8-4EF7-9886-5A433084A49D}" type="pres">
      <dgm:prSet presAssocID="{56D88863-F557-44A7-8E28-0D2DEA3495DA}" presName="parTrans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74FB20D0-72D7-4B98-8832-7DC5E64DB794}" type="pres">
      <dgm:prSet presAssocID="{56D88863-F557-44A7-8E28-0D2DEA3495DA}" presName="connectorText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23920947-35CD-4228-ABEA-475617F78632}" type="pres">
      <dgm:prSet presAssocID="{F59B97DE-1DD8-46DF-9601-39E87C4BD7BE}" presName="node" presStyleLbl="node1" presStyleIdx="1" presStyleCnt="4" custScaleX="133679" custScaleY="896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A666C0E-3CBE-462E-8372-246A29C6C22E}" type="pres">
      <dgm:prSet presAssocID="{9C27B55D-778D-4CDB-99CA-B47A74F39979}" presName="parTrans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8545D157-6756-47C9-9F8C-D67CD0F6EDD9}" type="pres">
      <dgm:prSet presAssocID="{9C27B55D-778D-4CDB-99CA-B47A74F39979}" presName="connectorText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F6737938-B616-497E-9A7D-1C15BDF86935}" type="pres">
      <dgm:prSet presAssocID="{243F4DA4-83FE-4F6B-B179-AF337F78A0A1}" presName="node" presStyleLbl="node1" presStyleIdx="2" presStyleCnt="4" custScaleX="13046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4AB5CFC-9D87-46A4-BE1E-EF6F762AD0D2}" type="pres">
      <dgm:prSet presAssocID="{0BE6ADF5-1850-40F5-8BC8-4609C90082CA}" presName="parTrans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EFD54845-0A33-4D17-9772-D1C8252C8045}" type="pres">
      <dgm:prSet presAssocID="{0BE6ADF5-1850-40F5-8BC8-4609C90082CA}" presName="connectorText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FF7E48C7-B897-4190-8FFF-302BF0DCDC18}" type="pres">
      <dgm:prSet presAssocID="{090E72B6-4233-44B5-A4EC-C3992D6A9E53}" presName="node" presStyleLbl="node1" presStyleIdx="3" presStyleCnt="4" custScaleX="133339" custScaleY="896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4F03D52-D59B-4BB0-B103-B39FCD4349B7}" type="presOf" srcId="{8CAA7B5E-D5AA-4C78-895E-8E04BF9BE201}" destId="{06F7E5C0-BF48-4E32-A64C-EEA71BDFCE11}" srcOrd="0" destOrd="0" presId="urn:microsoft.com/office/officeart/2005/8/layout/radial5"/>
    <dgm:cxn modelId="{898DD1EC-2B5F-46CA-AB5E-3601ECBB49C9}" type="presOf" srcId="{0BE6ADF5-1850-40F5-8BC8-4609C90082CA}" destId="{EFD54845-0A33-4D17-9772-D1C8252C8045}" srcOrd="1" destOrd="0" presId="urn:microsoft.com/office/officeart/2005/8/layout/radial5"/>
    <dgm:cxn modelId="{E1910259-2C00-42EE-80F3-C2C8B1E68229}" srcId="{ECDF0DEB-0C72-4DB1-A545-B9AE2F614E30}" destId="{2DABF2F0-79D9-415D-8861-4E435FB28423}" srcOrd="0" destOrd="0" parTransId="{E8CBFFA2-9634-4EA8-9341-B9986515B29A}" sibTransId="{D3BB7523-AD4A-4BBD-85FB-44E597998406}"/>
    <dgm:cxn modelId="{F4F34917-8098-4A79-B58B-F90966DDB971}" type="presOf" srcId="{56D88863-F557-44A7-8E28-0D2DEA3495DA}" destId="{74FB20D0-72D7-4B98-8832-7DC5E64DB794}" srcOrd="1" destOrd="0" presId="urn:microsoft.com/office/officeart/2005/8/layout/radial5"/>
    <dgm:cxn modelId="{B8E82599-7A08-4110-8F2B-6AE6C3833251}" type="presOf" srcId="{9C27B55D-778D-4CDB-99CA-B47A74F39979}" destId="{FA666C0E-3CBE-462E-8372-246A29C6C22E}" srcOrd="0" destOrd="0" presId="urn:microsoft.com/office/officeart/2005/8/layout/radial5"/>
    <dgm:cxn modelId="{2E17FD6E-9362-45B2-BEDF-E788CA052F9B}" type="presOf" srcId="{2DABF2F0-79D9-415D-8861-4E435FB28423}" destId="{83DAA946-13D7-4E8D-8C16-BF030D869013}" srcOrd="0" destOrd="0" presId="urn:microsoft.com/office/officeart/2005/8/layout/radial5"/>
    <dgm:cxn modelId="{88D29360-A976-4137-AAD3-0E3F3E4DBEB4}" srcId="{ECDF0DEB-0C72-4DB1-A545-B9AE2F614E30}" destId="{243F4DA4-83FE-4F6B-B179-AF337F78A0A1}" srcOrd="2" destOrd="0" parTransId="{9C27B55D-778D-4CDB-99CA-B47A74F39979}" sibTransId="{BFE7601F-9110-419A-8663-86F39C4E32C5}"/>
    <dgm:cxn modelId="{921C0393-44FC-4574-BA66-C3753A22FCE5}" type="presOf" srcId="{E8CBFFA2-9634-4EA8-9341-B9986515B29A}" destId="{D5571574-7E66-4A14-837A-99E2D1FE8E04}" srcOrd="0" destOrd="0" presId="urn:microsoft.com/office/officeart/2005/8/layout/radial5"/>
    <dgm:cxn modelId="{59DCB104-AA45-44EE-8395-48EA8B0BB4FA}" type="presOf" srcId="{243F4DA4-83FE-4F6B-B179-AF337F78A0A1}" destId="{F6737938-B616-497E-9A7D-1C15BDF86935}" srcOrd="0" destOrd="0" presId="urn:microsoft.com/office/officeart/2005/8/layout/radial5"/>
    <dgm:cxn modelId="{9877F2FD-5C73-48A9-B045-6BC57BF473B3}" srcId="{ECDF0DEB-0C72-4DB1-A545-B9AE2F614E30}" destId="{F59B97DE-1DD8-46DF-9601-39E87C4BD7BE}" srcOrd="1" destOrd="0" parTransId="{56D88863-F557-44A7-8E28-0D2DEA3495DA}" sibTransId="{A8B768EA-3C5B-47F2-A44C-C99A1CE69004}"/>
    <dgm:cxn modelId="{1AF129EF-E31A-4ED8-8801-75576C75A64D}" type="presOf" srcId="{9C27B55D-778D-4CDB-99CA-B47A74F39979}" destId="{8545D157-6756-47C9-9F8C-D67CD0F6EDD9}" srcOrd="1" destOrd="0" presId="urn:microsoft.com/office/officeart/2005/8/layout/radial5"/>
    <dgm:cxn modelId="{30AB8BFC-ED73-46CB-9642-C4EC06CE2D6C}" type="presOf" srcId="{0BE6ADF5-1850-40F5-8BC8-4609C90082CA}" destId="{B4AB5CFC-9D87-46A4-BE1E-EF6F762AD0D2}" srcOrd="0" destOrd="0" presId="urn:microsoft.com/office/officeart/2005/8/layout/radial5"/>
    <dgm:cxn modelId="{564799C7-8F6E-4735-9EF4-28852C2B56A4}" type="presOf" srcId="{56D88863-F557-44A7-8E28-0D2DEA3495DA}" destId="{46863680-B7B8-4EF7-9886-5A433084A49D}" srcOrd="0" destOrd="0" presId="urn:microsoft.com/office/officeart/2005/8/layout/radial5"/>
    <dgm:cxn modelId="{5621C001-64B1-4ADD-84C8-8683909235C7}" type="presOf" srcId="{090E72B6-4233-44B5-A4EC-C3992D6A9E53}" destId="{FF7E48C7-B897-4190-8FFF-302BF0DCDC18}" srcOrd="0" destOrd="0" presId="urn:microsoft.com/office/officeart/2005/8/layout/radial5"/>
    <dgm:cxn modelId="{1E3E58E2-A170-4157-9EDA-D366F0ECCAF1}" srcId="{8CAA7B5E-D5AA-4C78-895E-8E04BF9BE201}" destId="{ECDF0DEB-0C72-4DB1-A545-B9AE2F614E30}" srcOrd="0" destOrd="0" parTransId="{B8B5053D-7E24-408F-824E-F806B2A14EFD}" sibTransId="{191CA8CD-7E0B-4CF1-97EF-46CE0C5F1F43}"/>
    <dgm:cxn modelId="{B968760B-7BA9-4CEA-B994-DFD18674A6F1}" type="presOf" srcId="{ECDF0DEB-0C72-4DB1-A545-B9AE2F614E30}" destId="{647E2887-C6DA-4AD4-AABA-027D282CB192}" srcOrd="0" destOrd="0" presId="urn:microsoft.com/office/officeart/2005/8/layout/radial5"/>
    <dgm:cxn modelId="{5F585AD8-2BFD-4657-814E-ABE39DB3AB94}" type="presOf" srcId="{E8CBFFA2-9634-4EA8-9341-B9986515B29A}" destId="{BE5C117A-04AF-440F-B148-451D2B2B50F1}" srcOrd="1" destOrd="0" presId="urn:microsoft.com/office/officeart/2005/8/layout/radial5"/>
    <dgm:cxn modelId="{47C69C85-E5B1-47F7-9901-2DA0A90D58B3}" type="presOf" srcId="{F59B97DE-1DD8-46DF-9601-39E87C4BD7BE}" destId="{23920947-35CD-4228-ABEA-475617F78632}" srcOrd="0" destOrd="0" presId="urn:microsoft.com/office/officeart/2005/8/layout/radial5"/>
    <dgm:cxn modelId="{805EB022-399B-4E0C-A3EB-59BE25B34FE1}" srcId="{ECDF0DEB-0C72-4DB1-A545-B9AE2F614E30}" destId="{090E72B6-4233-44B5-A4EC-C3992D6A9E53}" srcOrd="3" destOrd="0" parTransId="{0BE6ADF5-1850-40F5-8BC8-4609C90082CA}" sibTransId="{1987ADDE-3710-4E32-8899-818D000B029C}"/>
    <dgm:cxn modelId="{B5D8FAA6-33E9-40F3-BFB6-0E5BB0A5A455}" type="presParOf" srcId="{06F7E5C0-BF48-4E32-A64C-EEA71BDFCE11}" destId="{647E2887-C6DA-4AD4-AABA-027D282CB192}" srcOrd="0" destOrd="0" presId="urn:microsoft.com/office/officeart/2005/8/layout/radial5"/>
    <dgm:cxn modelId="{F05086C0-5765-4784-BB8C-3A3E16C27B60}" type="presParOf" srcId="{06F7E5C0-BF48-4E32-A64C-EEA71BDFCE11}" destId="{D5571574-7E66-4A14-837A-99E2D1FE8E04}" srcOrd="1" destOrd="0" presId="urn:microsoft.com/office/officeart/2005/8/layout/radial5"/>
    <dgm:cxn modelId="{CB2F485C-6FE1-4686-8EFB-B13BCBEFECFF}" type="presParOf" srcId="{D5571574-7E66-4A14-837A-99E2D1FE8E04}" destId="{BE5C117A-04AF-440F-B148-451D2B2B50F1}" srcOrd="0" destOrd="0" presId="urn:microsoft.com/office/officeart/2005/8/layout/radial5"/>
    <dgm:cxn modelId="{1D3268D8-2880-40DD-ADFD-430010B6C1BC}" type="presParOf" srcId="{06F7E5C0-BF48-4E32-A64C-EEA71BDFCE11}" destId="{83DAA946-13D7-4E8D-8C16-BF030D869013}" srcOrd="2" destOrd="0" presId="urn:microsoft.com/office/officeart/2005/8/layout/radial5"/>
    <dgm:cxn modelId="{7F580A11-B861-4320-87F1-12BB02C7E24C}" type="presParOf" srcId="{06F7E5C0-BF48-4E32-A64C-EEA71BDFCE11}" destId="{46863680-B7B8-4EF7-9886-5A433084A49D}" srcOrd="3" destOrd="0" presId="urn:microsoft.com/office/officeart/2005/8/layout/radial5"/>
    <dgm:cxn modelId="{849A6E5F-E8B9-4165-AF33-01EF2D9C39A2}" type="presParOf" srcId="{46863680-B7B8-4EF7-9886-5A433084A49D}" destId="{74FB20D0-72D7-4B98-8832-7DC5E64DB794}" srcOrd="0" destOrd="0" presId="urn:microsoft.com/office/officeart/2005/8/layout/radial5"/>
    <dgm:cxn modelId="{3E1B5904-2C8D-4F44-B9CF-85CEA0430586}" type="presParOf" srcId="{06F7E5C0-BF48-4E32-A64C-EEA71BDFCE11}" destId="{23920947-35CD-4228-ABEA-475617F78632}" srcOrd="4" destOrd="0" presId="urn:microsoft.com/office/officeart/2005/8/layout/radial5"/>
    <dgm:cxn modelId="{ACC428F6-3FFB-4D8F-88AF-4C38E7D58598}" type="presParOf" srcId="{06F7E5C0-BF48-4E32-A64C-EEA71BDFCE11}" destId="{FA666C0E-3CBE-462E-8372-246A29C6C22E}" srcOrd="5" destOrd="0" presId="urn:microsoft.com/office/officeart/2005/8/layout/radial5"/>
    <dgm:cxn modelId="{9E87DC02-74D1-48FF-8618-73C5C5628B98}" type="presParOf" srcId="{FA666C0E-3CBE-462E-8372-246A29C6C22E}" destId="{8545D157-6756-47C9-9F8C-D67CD0F6EDD9}" srcOrd="0" destOrd="0" presId="urn:microsoft.com/office/officeart/2005/8/layout/radial5"/>
    <dgm:cxn modelId="{6EECFDDA-CE71-44DD-B29F-544ECF108FDA}" type="presParOf" srcId="{06F7E5C0-BF48-4E32-A64C-EEA71BDFCE11}" destId="{F6737938-B616-497E-9A7D-1C15BDF86935}" srcOrd="6" destOrd="0" presId="urn:microsoft.com/office/officeart/2005/8/layout/radial5"/>
    <dgm:cxn modelId="{AF606499-3471-470D-AA90-E17661CA2286}" type="presParOf" srcId="{06F7E5C0-BF48-4E32-A64C-EEA71BDFCE11}" destId="{B4AB5CFC-9D87-46A4-BE1E-EF6F762AD0D2}" srcOrd="7" destOrd="0" presId="urn:microsoft.com/office/officeart/2005/8/layout/radial5"/>
    <dgm:cxn modelId="{08E9616B-D915-44FB-A104-9F98D8D25FCE}" type="presParOf" srcId="{B4AB5CFC-9D87-46A4-BE1E-EF6F762AD0D2}" destId="{EFD54845-0A33-4D17-9772-D1C8252C8045}" srcOrd="0" destOrd="0" presId="urn:microsoft.com/office/officeart/2005/8/layout/radial5"/>
    <dgm:cxn modelId="{943AD3ED-94F1-4347-A0A1-9487C7B982DE}" type="presParOf" srcId="{06F7E5C0-BF48-4E32-A64C-EEA71BDFCE11}" destId="{FF7E48C7-B897-4190-8FFF-302BF0DCDC18}" srcOrd="8" destOrd="0" presId="urn:microsoft.com/office/officeart/2005/8/layout/radial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033BCD-B1AB-4D6F-A5C4-8BA73C93C27D}" type="doc">
      <dgm:prSet loTypeId="urn:microsoft.com/office/officeart/2005/8/layout/hierarchy3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pPr latinLnBrk="1"/>
          <a:endParaRPr lang="ko-KR" altLang="en-US"/>
        </a:p>
      </dgm:t>
    </dgm:pt>
    <dgm:pt modelId="{F2F6C2B2-FEF4-4837-B199-6191DD55B45F}">
      <dgm:prSet phldrT="[텍스트]"/>
      <dgm:spPr/>
      <dgm:t>
        <a:bodyPr/>
        <a:lstStyle/>
        <a:p>
          <a:pPr latinLnBrk="1"/>
          <a:r>
            <a:rPr lang="ko-KR" altLang="en-US" dirty="0" smtClean="0"/>
            <a:t>알코올과 </a:t>
          </a:r>
          <a:r>
            <a:rPr lang="ko-KR" altLang="en-US" dirty="0" err="1" smtClean="0"/>
            <a:t>주폭</a:t>
          </a:r>
          <a:endParaRPr lang="ko-KR" altLang="en-US" dirty="0"/>
        </a:p>
      </dgm:t>
    </dgm:pt>
    <dgm:pt modelId="{60C01602-83D9-40C6-A837-E5108AA1CA97}" type="parTrans" cxnId="{411406B2-17D3-4B80-9939-52650B388227}">
      <dgm:prSet/>
      <dgm:spPr/>
      <dgm:t>
        <a:bodyPr/>
        <a:lstStyle/>
        <a:p>
          <a:pPr latinLnBrk="1"/>
          <a:endParaRPr lang="ko-KR" altLang="en-US"/>
        </a:p>
      </dgm:t>
    </dgm:pt>
    <dgm:pt modelId="{101B9E33-EFA7-462D-AE2E-13D021A7ED87}" type="sibTrans" cxnId="{411406B2-17D3-4B80-9939-52650B388227}">
      <dgm:prSet/>
      <dgm:spPr/>
      <dgm:t>
        <a:bodyPr/>
        <a:lstStyle/>
        <a:p>
          <a:pPr latinLnBrk="1"/>
          <a:endParaRPr lang="ko-KR" altLang="en-US"/>
        </a:p>
      </dgm:t>
    </dgm:pt>
    <dgm:pt modelId="{9DCA1392-FD3A-4F21-B1A0-E7D93B1FC119}">
      <dgm:prSet phldrT="[텍스트]"/>
      <dgm:spPr/>
      <dgm:t>
        <a:bodyPr/>
        <a:lstStyle/>
        <a:p>
          <a:pPr latinLnBrk="1"/>
          <a:r>
            <a:rPr lang="ko-KR" altLang="en-US" dirty="0" smtClean="0"/>
            <a:t>술의 힘에 의지해 폭력을 행사하는 </a:t>
          </a:r>
          <a:r>
            <a:rPr lang="ko-KR" altLang="en-US" dirty="0" err="1" smtClean="0"/>
            <a:t>주취</a:t>
          </a:r>
          <a:r>
            <a:rPr lang="ko-KR" altLang="en-US" dirty="0" smtClean="0"/>
            <a:t> 폭력배</a:t>
          </a:r>
          <a:endParaRPr lang="ko-KR" altLang="en-US" dirty="0"/>
        </a:p>
      </dgm:t>
    </dgm:pt>
    <dgm:pt modelId="{35815ACA-783A-478E-9ED6-B2C666F8A25E}" type="parTrans" cxnId="{380E2B2E-4D8C-4659-851F-9CD6AB208F5A}">
      <dgm:prSet/>
      <dgm:spPr/>
      <dgm:t>
        <a:bodyPr/>
        <a:lstStyle/>
        <a:p>
          <a:pPr latinLnBrk="1"/>
          <a:endParaRPr lang="ko-KR" altLang="en-US"/>
        </a:p>
      </dgm:t>
    </dgm:pt>
    <dgm:pt modelId="{1CD5D175-683D-4F4C-A3D9-2C58D96A768B}" type="sibTrans" cxnId="{380E2B2E-4D8C-4659-851F-9CD6AB208F5A}">
      <dgm:prSet/>
      <dgm:spPr/>
      <dgm:t>
        <a:bodyPr/>
        <a:lstStyle/>
        <a:p>
          <a:pPr latinLnBrk="1"/>
          <a:endParaRPr lang="ko-KR" altLang="en-US"/>
        </a:p>
      </dgm:t>
    </dgm:pt>
    <dgm:pt modelId="{205F6501-C6DF-4146-916B-D6CCCE21CC61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주폭신고</a:t>
          </a:r>
          <a:r>
            <a:rPr lang="ko-KR" altLang="en-US" dirty="0" smtClean="0"/>
            <a:t> </a:t>
          </a:r>
          <a:r>
            <a:rPr lang="en-US" altLang="ko-KR" dirty="0" smtClean="0"/>
            <a:t>=&gt; </a:t>
          </a:r>
        </a:p>
        <a:p>
          <a:pPr latinLnBrk="1"/>
          <a:r>
            <a:rPr lang="ko-KR" altLang="en-US" dirty="0" smtClean="0"/>
            <a:t>연간 </a:t>
          </a:r>
          <a:r>
            <a:rPr lang="en-US" altLang="ko-KR" dirty="0" smtClean="0"/>
            <a:t>36</a:t>
          </a:r>
          <a:r>
            <a:rPr lang="ko-KR" altLang="en-US" dirty="0" err="1" smtClean="0"/>
            <a:t>만건</a:t>
          </a:r>
          <a:endParaRPr lang="ko-KR" altLang="en-US" dirty="0"/>
        </a:p>
      </dgm:t>
    </dgm:pt>
    <dgm:pt modelId="{B2D20720-DF39-4A59-AFDC-881A3C2979F1}" type="parTrans" cxnId="{6F8F74D9-6AA0-4D4D-B31C-E1B44FBDE36E}">
      <dgm:prSet/>
      <dgm:spPr/>
      <dgm:t>
        <a:bodyPr/>
        <a:lstStyle/>
        <a:p>
          <a:pPr latinLnBrk="1"/>
          <a:endParaRPr lang="ko-KR" altLang="en-US"/>
        </a:p>
      </dgm:t>
    </dgm:pt>
    <dgm:pt modelId="{73E7F0C3-50BA-49ED-9BF8-59125FBF990B}" type="sibTrans" cxnId="{6F8F74D9-6AA0-4D4D-B31C-E1B44FBDE36E}">
      <dgm:prSet/>
      <dgm:spPr/>
      <dgm:t>
        <a:bodyPr/>
        <a:lstStyle/>
        <a:p>
          <a:pPr latinLnBrk="1"/>
          <a:endParaRPr lang="ko-KR" altLang="en-US"/>
        </a:p>
      </dgm:t>
    </dgm:pt>
    <dgm:pt modelId="{3D6C8FDD-8669-4784-828C-02A8EA4941FF}" type="pres">
      <dgm:prSet presAssocID="{F2033BCD-B1AB-4D6F-A5C4-8BA73C93C27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A2CAC02-72BD-422D-A1CB-01636D6B89CF}" type="pres">
      <dgm:prSet presAssocID="{F2F6C2B2-FEF4-4837-B199-6191DD55B45F}" presName="root" presStyleCnt="0"/>
      <dgm:spPr/>
    </dgm:pt>
    <dgm:pt modelId="{849C2792-1E6E-455A-BC1E-8AB17823BA52}" type="pres">
      <dgm:prSet presAssocID="{F2F6C2B2-FEF4-4837-B199-6191DD55B45F}" presName="rootComposite" presStyleCnt="0"/>
      <dgm:spPr/>
    </dgm:pt>
    <dgm:pt modelId="{9B0E3951-3173-40E9-9B49-714A12D97CE9}" type="pres">
      <dgm:prSet presAssocID="{F2F6C2B2-FEF4-4837-B199-6191DD55B45F}" presName="rootText" presStyleLbl="node1" presStyleIdx="0" presStyleCnt="1" custScaleX="169312"/>
      <dgm:spPr/>
      <dgm:t>
        <a:bodyPr/>
        <a:lstStyle/>
        <a:p>
          <a:pPr latinLnBrk="1"/>
          <a:endParaRPr lang="ko-KR" altLang="en-US"/>
        </a:p>
      </dgm:t>
    </dgm:pt>
    <dgm:pt modelId="{D236EBA7-04BF-4B5E-8E7C-6F6E6E0CA99A}" type="pres">
      <dgm:prSet presAssocID="{F2F6C2B2-FEF4-4837-B199-6191DD55B45F}" presName="rootConnector" presStyleLbl="node1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8318F2A1-6B76-4CA6-A84B-56E4C065C37B}" type="pres">
      <dgm:prSet presAssocID="{F2F6C2B2-FEF4-4837-B199-6191DD55B45F}" presName="childShape" presStyleCnt="0"/>
      <dgm:spPr/>
    </dgm:pt>
    <dgm:pt modelId="{CFA26F29-3756-4EB5-A558-2DE65904DC4C}" type="pres">
      <dgm:prSet presAssocID="{35815ACA-783A-478E-9ED6-B2C666F8A25E}" presName="Name13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B2A5A3FB-D061-4C16-AC8A-F4ACDB688818}" type="pres">
      <dgm:prSet presAssocID="{9DCA1392-FD3A-4F21-B1A0-E7D93B1FC119}" presName="childText" presStyleLbl="bgAcc1" presStyleIdx="0" presStyleCnt="2" custScaleX="13852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88A792-E27B-44FF-9F7E-CCA892A37ED3}" type="pres">
      <dgm:prSet presAssocID="{B2D20720-DF39-4A59-AFDC-881A3C2979F1}" presName="Name13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DB457A5A-03E8-470A-9462-66A7981ABBE5}" type="pres">
      <dgm:prSet presAssocID="{205F6501-C6DF-4146-916B-D6CCCE21CC61}" presName="childText" presStyleLbl="bgAcc1" presStyleIdx="1" presStyleCnt="2" custScaleX="1385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689E409-EAD3-4D4F-BB4D-23F76F65C831}" type="presOf" srcId="{F2F6C2B2-FEF4-4837-B199-6191DD55B45F}" destId="{D236EBA7-04BF-4B5E-8E7C-6F6E6E0CA99A}" srcOrd="1" destOrd="0" presId="urn:microsoft.com/office/officeart/2005/8/layout/hierarchy3"/>
    <dgm:cxn modelId="{A1EC276C-D6DA-4057-8459-D21106420D67}" type="presOf" srcId="{35815ACA-783A-478E-9ED6-B2C666F8A25E}" destId="{CFA26F29-3756-4EB5-A558-2DE65904DC4C}" srcOrd="0" destOrd="0" presId="urn:microsoft.com/office/officeart/2005/8/layout/hierarchy3"/>
    <dgm:cxn modelId="{450F6EA1-E271-4D9C-85BB-DE9BC52258FE}" type="presOf" srcId="{F2F6C2B2-FEF4-4837-B199-6191DD55B45F}" destId="{9B0E3951-3173-40E9-9B49-714A12D97CE9}" srcOrd="0" destOrd="0" presId="urn:microsoft.com/office/officeart/2005/8/layout/hierarchy3"/>
    <dgm:cxn modelId="{F76E2BC7-EB7F-4E1F-BF5B-D489CA88265B}" type="presOf" srcId="{205F6501-C6DF-4146-916B-D6CCCE21CC61}" destId="{DB457A5A-03E8-470A-9462-66A7981ABBE5}" srcOrd="0" destOrd="0" presId="urn:microsoft.com/office/officeart/2005/8/layout/hierarchy3"/>
    <dgm:cxn modelId="{52E0678A-98AB-4E8E-B0D9-4BD281664C7C}" type="presOf" srcId="{B2D20720-DF39-4A59-AFDC-881A3C2979F1}" destId="{7488A792-E27B-44FF-9F7E-CCA892A37ED3}" srcOrd="0" destOrd="0" presId="urn:microsoft.com/office/officeart/2005/8/layout/hierarchy3"/>
    <dgm:cxn modelId="{411406B2-17D3-4B80-9939-52650B388227}" srcId="{F2033BCD-B1AB-4D6F-A5C4-8BA73C93C27D}" destId="{F2F6C2B2-FEF4-4837-B199-6191DD55B45F}" srcOrd="0" destOrd="0" parTransId="{60C01602-83D9-40C6-A837-E5108AA1CA97}" sibTransId="{101B9E33-EFA7-462D-AE2E-13D021A7ED87}"/>
    <dgm:cxn modelId="{6F8F74D9-6AA0-4D4D-B31C-E1B44FBDE36E}" srcId="{F2F6C2B2-FEF4-4837-B199-6191DD55B45F}" destId="{205F6501-C6DF-4146-916B-D6CCCE21CC61}" srcOrd="1" destOrd="0" parTransId="{B2D20720-DF39-4A59-AFDC-881A3C2979F1}" sibTransId="{73E7F0C3-50BA-49ED-9BF8-59125FBF990B}"/>
    <dgm:cxn modelId="{380E2B2E-4D8C-4659-851F-9CD6AB208F5A}" srcId="{F2F6C2B2-FEF4-4837-B199-6191DD55B45F}" destId="{9DCA1392-FD3A-4F21-B1A0-E7D93B1FC119}" srcOrd="0" destOrd="0" parTransId="{35815ACA-783A-478E-9ED6-B2C666F8A25E}" sibTransId="{1CD5D175-683D-4F4C-A3D9-2C58D96A768B}"/>
    <dgm:cxn modelId="{228284FA-D685-47FE-89EA-4CE7F88BC322}" type="presOf" srcId="{9DCA1392-FD3A-4F21-B1A0-E7D93B1FC119}" destId="{B2A5A3FB-D061-4C16-AC8A-F4ACDB688818}" srcOrd="0" destOrd="0" presId="urn:microsoft.com/office/officeart/2005/8/layout/hierarchy3"/>
    <dgm:cxn modelId="{A079E9C1-A17F-42F2-ADFF-4D2A8C17DD76}" type="presOf" srcId="{F2033BCD-B1AB-4D6F-A5C4-8BA73C93C27D}" destId="{3D6C8FDD-8669-4784-828C-02A8EA4941FF}" srcOrd="0" destOrd="0" presId="urn:microsoft.com/office/officeart/2005/8/layout/hierarchy3"/>
    <dgm:cxn modelId="{0EA80ACF-1989-45AF-B5DD-466F8800411C}" type="presParOf" srcId="{3D6C8FDD-8669-4784-828C-02A8EA4941FF}" destId="{2A2CAC02-72BD-422D-A1CB-01636D6B89CF}" srcOrd="0" destOrd="0" presId="urn:microsoft.com/office/officeart/2005/8/layout/hierarchy3"/>
    <dgm:cxn modelId="{B70B838D-8589-4F33-8C47-610358EC5349}" type="presParOf" srcId="{2A2CAC02-72BD-422D-A1CB-01636D6B89CF}" destId="{849C2792-1E6E-455A-BC1E-8AB17823BA52}" srcOrd="0" destOrd="0" presId="urn:microsoft.com/office/officeart/2005/8/layout/hierarchy3"/>
    <dgm:cxn modelId="{E5FE7CCC-03B2-4B95-8364-6A103366F376}" type="presParOf" srcId="{849C2792-1E6E-455A-BC1E-8AB17823BA52}" destId="{9B0E3951-3173-40E9-9B49-714A12D97CE9}" srcOrd="0" destOrd="0" presId="urn:microsoft.com/office/officeart/2005/8/layout/hierarchy3"/>
    <dgm:cxn modelId="{74F59304-EA31-48DF-BADE-AAD8828A6A84}" type="presParOf" srcId="{849C2792-1E6E-455A-BC1E-8AB17823BA52}" destId="{D236EBA7-04BF-4B5E-8E7C-6F6E6E0CA99A}" srcOrd="1" destOrd="0" presId="urn:microsoft.com/office/officeart/2005/8/layout/hierarchy3"/>
    <dgm:cxn modelId="{324DB9B3-4570-43EF-A3F7-425177AEF90B}" type="presParOf" srcId="{2A2CAC02-72BD-422D-A1CB-01636D6B89CF}" destId="{8318F2A1-6B76-4CA6-A84B-56E4C065C37B}" srcOrd="1" destOrd="0" presId="urn:microsoft.com/office/officeart/2005/8/layout/hierarchy3"/>
    <dgm:cxn modelId="{B1340926-D260-4BFA-A289-F147CE16C199}" type="presParOf" srcId="{8318F2A1-6B76-4CA6-A84B-56E4C065C37B}" destId="{CFA26F29-3756-4EB5-A558-2DE65904DC4C}" srcOrd="0" destOrd="0" presId="urn:microsoft.com/office/officeart/2005/8/layout/hierarchy3"/>
    <dgm:cxn modelId="{6FA46D7B-4728-4D46-A73B-471DB8BB18D0}" type="presParOf" srcId="{8318F2A1-6B76-4CA6-A84B-56E4C065C37B}" destId="{B2A5A3FB-D061-4C16-AC8A-F4ACDB688818}" srcOrd="1" destOrd="0" presId="urn:microsoft.com/office/officeart/2005/8/layout/hierarchy3"/>
    <dgm:cxn modelId="{CD432BD2-2425-482E-BC98-74CF19B30C8F}" type="presParOf" srcId="{8318F2A1-6B76-4CA6-A84B-56E4C065C37B}" destId="{7488A792-E27B-44FF-9F7E-CCA892A37ED3}" srcOrd="2" destOrd="0" presId="urn:microsoft.com/office/officeart/2005/8/layout/hierarchy3"/>
    <dgm:cxn modelId="{42E790BD-A5F4-42F9-A71A-0E55226EDCBF}" type="presParOf" srcId="{8318F2A1-6B76-4CA6-A84B-56E4C065C37B}" destId="{DB457A5A-03E8-470A-9462-66A7981ABBE5}" srcOrd="3" destOrd="0" presId="urn:microsoft.com/office/officeart/2005/8/layout/hierarchy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E18631-EBF5-402D-BEB6-F479B35015ED}" type="doc">
      <dgm:prSet loTypeId="urn:microsoft.com/office/officeart/2005/8/layout/gear1" loCatId="process" qsTypeId="urn:microsoft.com/office/officeart/2005/8/quickstyle/3d7" qsCatId="3D" csTypeId="urn:microsoft.com/office/officeart/2005/8/colors/colorful2" csCatId="colorful" phldr="1"/>
      <dgm:spPr/>
    </dgm:pt>
    <dgm:pt modelId="{0CC8366C-DB3C-4409-A923-DD548AF64FD9}">
      <dgm:prSet phldrT="[텍스트]" custT="1"/>
      <dgm:spPr/>
      <dgm:t>
        <a:bodyPr/>
        <a:lstStyle/>
        <a:p>
          <a:pPr latinLnBrk="1"/>
          <a:r>
            <a:rPr lang="ko-KR" altLang="en-US" sz="2400" b="1" dirty="0" smtClean="0"/>
            <a:t>유전적 </a:t>
          </a:r>
          <a:endParaRPr lang="en-US" altLang="ko-KR" sz="2400" b="1" dirty="0" smtClean="0"/>
        </a:p>
        <a:p>
          <a:pPr latinLnBrk="1"/>
          <a:r>
            <a:rPr lang="ko-KR" altLang="en-US" sz="2400" b="1" dirty="0" smtClean="0"/>
            <a:t>요인</a:t>
          </a:r>
          <a:endParaRPr lang="ko-KR" altLang="en-US" sz="2400" b="1" dirty="0"/>
        </a:p>
      </dgm:t>
    </dgm:pt>
    <dgm:pt modelId="{327FF974-967D-45F0-AC36-6526D2A65E01}" type="parTrans" cxnId="{B5EF2F60-B75D-4AD7-B849-662CC2F6089F}">
      <dgm:prSet/>
      <dgm:spPr/>
      <dgm:t>
        <a:bodyPr/>
        <a:lstStyle/>
        <a:p>
          <a:pPr latinLnBrk="1"/>
          <a:endParaRPr lang="ko-KR" altLang="en-US"/>
        </a:p>
      </dgm:t>
    </dgm:pt>
    <dgm:pt modelId="{B9D44D96-0BC9-4B88-94E5-0D14D5A1886B}" type="sibTrans" cxnId="{B5EF2F60-B75D-4AD7-B849-662CC2F6089F}">
      <dgm:prSet/>
      <dgm:spPr/>
      <dgm:t>
        <a:bodyPr/>
        <a:lstStyle/>
        <a:p>
          <a:pPr latinLnBrk="1"/>
          <a:endParaRPr lang="ko-KR" altLang="en-US"/>
        </a:p>
      </dgm:t>
    </dgm:pt>
    <dgm:pt modelId="{EAE257E3-EAE7-4BF0-B988-68B2A6B9E1E8}">
      <dgm:prSet phldrT="[텍스트]"/>
      <dgm:spPr/>
      <dgm:t>
        <a:bodyPr/>
        <a:lstStyle/>
        <a:p>
          <a:pPr latinLnBrk="1"/>
          <a:r>
            <a:rPr lang="ko-KR" altLang="en-US" b="1" dirty="0" smtClean="0"/>
            <a:t>환경적요인</a:t>
          </a:r>
          <a:endParaRPr lang="ko-KR" altLang="en-US" b="1" dirty="0"/>
        </a:p>
      </dgm:t>
    </dgm:pt>
    <dgm:pt modelId="{952C518F-C713-45D3-8506-F5B11EEE7203}" type="parTrans" cxnId="{30FD5F1B-DE90-4D6D-9B7A-E78B18B84E1F}">
      <dgm:prSet/>
      <dgm:spPr/>
      <dgm:t>
        <a:bodyPr/>
        <a:lstStyle/>
        <a:p>
          <a:pPr latinLnBrk="1"/>
          <a:endParaRPr lang="ko-KR" altLang="en-US"/>
        </a:p>
      </dgm:t>
    </dgm:pt>
    <dgm:pt modelId="{26DDDCCF-0596-4C36-9F1E-F6B03A899FC6}" type="sibTrans" cxnId="{30FD5F1B-DE90-4D6D-9B7A-E78B18B84E1F}">
      <dgm:prSet/>
      <dgm:spPr/>
      <dgm:t>
        <a:bodyPr/>
        <a:lstStyle/>
        <a:p>
          <a:pPr latinLnBrk="1"/>
          <a:endParaRPr lang="ko-KR" altLang="en-US"/>
        </a:p>
      </dgm:t>
    </dgm:pt>
    <dgm:pt modelId="{E2239B2B-0E1C-417A-8069-B140FAE657D1}">
      <dgm:prSet phldrT="[텍스트]"/>
      <dgm:spPr/>
      <dgm:t>
        <a:bodyPr/>
        <a:lstStyle/>
        <a:p>
          <a:pPr latinLnBrk="1"/>
          <a:r>
            <a:rPr lang="ko-KR" altLang="en-US" b="1" dirty="0" smtClean="0"/>
            <a:t>식생활 습관적 요인</a:t>
          </a:r>
          <a:endParaRPr lang="ko-KR" altLang="en-US" b="1" dirty="0"/>
        </a:p>
      </dgm:t>
    </dgm:pt>
    <dgm:pt modelId="{D7D72E5D-8F9C-4127-AC22-9878DA5D01C8}" type="parTrans" cxnId="{3F9D1183-2BDB-4A7B-80C4-ADAE699EE4F2}">
      <dgm:prSet/>
      <dgm:spPr/>
      <dgm:t>
        <a:bodyPr/>
        <a:lstStyle/>
        <a:p>
          <a:pPr latinLnBrk="1"/>
          <a:endParaRPr lang="ko-KR" altLang="en-US"/>
        </a:p>
      </dgm:t>
    </dgm:pt>
    <dgm:pt modelId="{BBFF0137-2CB4-4EC5-A30B-D4BACB88483E}" type="sibTrans" cxnId="{3F9D1183-2BDB-4A7B-80C4-ADAE699EE4F2}">
      <dgm:prSet/>
      <dgm:spPr/>
      <dgm:t>
        <a:bodyPr/>
        <a:lstStyle/>
        <a:p>
          <a:pPr latinLnBrk="1"/>
          <a:endParaRPr lang="ko-KR" altLang="en-US"/>
        </a:p>
      </dgm:t>
    </dgm:pt>
    <dgm:pt modelId="{C578CFCF-FDEE-4C4E-B537-86C22B72A815}" type="pres">
      <dgm:prSet presAssocID="{39E18631-EBF5-402D-BEB6-F479B35015ED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74F5881-0F3D-46E3-852A-BCBC08199753}" type="pres">
      <dgm:prSet presAssocID="{0CC8366C-DB3C-4409-A923-DD548AF64FD9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8427B1B-4460-4B64-BDB5-F156830383A2}" type="pres">
      <dgm:prSet presAssocID="{0CC8366C-DB3C-4409-A923-DD548AF64FD9}" presName="gear1srcNode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3DDC6CE4-5244-4F34-828C-9E614D519C99}" type="pres">
      <dgm:prSet presAssocID="{0CC8366C-DB3C-4409-A923-DD548AF64FD9}" presName="gear1dstNode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4C5E7473-5DED-464C-B234-482417382163}" type="pres">
      <dgm:prSet presAssocID="{EAE257E3-EAE7-4BF0-B988-68B2A6B9E1E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9B197AD-9F86-4BCC-BE23-E063862AA211}" type="pres">
      <dgm:prSet presAssocID="{EAE257E3-EAE7-4BF0-B988-68B2A6B9E1E8}" presName="gear2srcNode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5A6DF390-909F-44CA-B858-D32EB64F6578}" type="pres">
      <dgm:prSet presAssocID="{EAE257E3-EAE7-4BF0-B988-68B2A6B9E1E8}" presName="gear2dstNode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C33773F7-F563-46A3-ACB6-E1F70BE5AC03}" type="pres">
      <dgm:prSet presAssocID="{E2239B2B-0E1C-417A-8069-B140FAE657D1}" presName="gear3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D85DDF0D-29D8-4915-A054-01826B594208}" type="pres">
      <dgm:prSet presAssocID="{E2239B2B-0E1C-417A-8069-B140FAE657D1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761F8C3-B91D-4F93-9EE5-AB42914177BA}" type="pres">
      <dgm:prSet presAssocID="{E2239B2B-0E1C-417A-8069-B140FAE657D1}" presName="gear3srcNode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D35BAFB7-9E10-4B25-8262-6EB0CCD1407E}" type="pres">
      <dgm:prSet presAssocID="{E2239B2B-0E1C-417A-8069-B140FAE657D1}" presName="gear3dstNode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2296BF3E-ABDB-4B18-B749-059B37C32FF0}" type="pres">
      <dgm:prSet presAssocID="{B9D44D96-0BC9-4B88-94E5-0D14D5A1886B}" presName="connector1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34BB7400-44FC-452B-BE1E-7303BFAC5123}" type="pres">
      <dgm:prSet presAssocID="{26DDDCCF-0596-4C36-9F1E-F6B03A899FC6}" presName="connector2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8B1C2112-4373-4B13-8F64-26EAC60D0AB9}" type="pres">
      <dgm:prSet presAssocID="{BBFF0137-2CB4-4EC5-A30B-D4BACB88483E}" presName="connector3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</dgm:ptLst>
  <dgm:cxnLst>
    <dgm:cxn modelId="{032586CC-BF5A-4AF1-8925-A561F9DD9759}" type="presOf" srcId="{B9D44D96-0BC9-4B88-94E5-0D14D5A1886B}" destId="{2296BF3E-ABDB-4B18-B749-059B37C32FF0}" srcOrd="0" destOrd="0" presId="urn:microsoft.com/office/officeart/2005/8/layout/gear1"/>
    <dgm:cxn modelId="{D84D2A1E-6B8A-4FDF-913A-5AC94019E4CA}" type="presOf" srcId="{EAE257E3-EAE7-4BF0-B988-68B2A6B9E1E8}" destId="{4C5E7473-5DED-464C-B234-482417382163}" srcOrd="0" destOrd="0" presId="urn:microsoft.com/office/officeart/2005/8/layout/gear1"/>
    <dgm:cxn modelId="{1FDE612B-C6A1-4593-AF74-D40FFDCA4445}" type="presOf" srcId="{39E18631-EBF5-402D-BEB6-F479B35015ED}" destId="{C578CFCF-FDEE-4C4E-B537-86C22B72A815}" srcOrd="0" destOrd="0" presId="urn:microsoft.com/office/officeart/2005/8/layout/gear1"/>
    <dgm:cxn modelId="{E5AB163D-E0DF-4018-80EA-269568A38592}" type="presOf" srcId="{E2239B2B-0E1C-417A-8069-B140FAE657D1}" destId="{A761F8C3-B91D-4F93-9EE5-AB42914177BA}" srcOrd="2" destOrd="0" presId="urn:microsoft.com/office/officeart/2005/8/layout/gear1"/>
    <dgm:cxn modelId="{B5EF2F60-B75D-4AD7-B849-662CC2F6089F}" srcId="{39E18631-EBF5-402D-BEB6-F479B35015ED}" destId="{0CC8366C-DB3C-4409-A923-DD548AF64FD9}" srcOrd="0" destOrd="0" parTransId="{327FF974-967D-45F0-AC36-6526D2A65E01}" sibTransId="{B9D44D96-0BC9-4B88-94E5-0D14D5A1886B}"/>
    <dgm:cxn modelId="{EB987E0C-820D-4020-9F85-4870564CBEBC}" type="presOf" srcId="{0CC8366C-DB3C-4409-A923-DD548AF64FD9}" destId="{274F5881-0F3D-46E3-852A-BCBC08199753}" srcOrd="0" destOrd="0" presId="urn:microsoft.com/office/officeart/2005/8/layout/gear1"/>
    <dgm:cxn modelId="{E80D6D44-A427-4463-9AEF-7FD3506B9901}" type="presOf" srcId="{E2239B2B-0E1C-417A-8069-B140FAE657D1}" destId="{D85DDF0D-29D8-4915-A054-01826B594208}" srcOrd="1" destOrd="0" presId="urn:microsoft.com/office/officeart/2005/8/layout/gear1"/>
    <dgm:cxn modelId="{30FD5F1B-DE90-4D6D-9B7A-E78B18B84E1F}" srcId="{39E18631-EBF5-402D-BEB6-F479B35015ED}" destId="{EAE257E3-EAE7-4BF0-B988-68B2A6B9E1E8}" srcOrd="1" destOrd="0" parTransId="{952C518F-C713-45D3-8506-F5B11EEE7203}" sibTransId="{26DDDCCF-0596-4C36-9F1E-F6B03A899FC6}"/>
    <dgm:cxn modelId="{BAAAA8E1-9283-49AD-8A85-B8B61F41C81D}" type="presOf" srcId="{EAE257E3-EAE7-4BF0-B988-68B2A6B9E1E8}" destId="{5A6DF390-909F-44CA-B858-D32EB64F6578}" srcOrd="2" destOrd="0" presId="urn:microsoft.com/office/officeart/2005/8/layout/gear1"/>
    <dgm:cxn modelId="{C6709713-1CC3-4974-A0DE-7A79E5ED72EE}" type="presOf" srcId="{BBFF0137-2CB4-4EC5-A30B-D4BACB88483E}" destId="{8B1C2112-4373-4B13-8F64-26EAC60D0AB9}" srcOrd="0" destOrd="0" presId="urn:microsoft.com/office/officeart/2005/8/layout/gear1"/>
    <dgm:cxn modelId="{29EAD368-DC0E-4EA7-99DB-B387430AD906}" type="presOf" srcId="{E2239B2B-0E1C-417A-8069-B140FAE657D1}" destId="{D35BAFB7-9E10-4B25-8262-6EB0CCD1407E}" srcOrd="3" destOrd="0" presId="urn:microsoft.com/office/officeart/2005/8/layout/gear1"/>
    <dgm:cxn modelId="{0AE0EFAD-B0E3-4701-BB97-E20DE014918B}" type="presOf" srcId="{26DDDCCF-0596-4C36-9F1E-F6B03A899FC6}" destId="{34BB7400-44FC-452B-BE1E-7303BFAC5123}" srcOrd="0" destOrd="0" presId="urn:microsoft.com/office/officeart/2005/8/layout/gear1"/>
    <dgm:cxn modelId="{220C9763-5A58-4D2E-AD1D-E739BC6F3FFE}" type="presOf" srcId="{0CC8366C-DB3C-4409-A923-DD548AF64FD9}" destId="{3DDC6CE4-5244-4F34-828C-9E614D519C99}" srcOrd="2" destOrd="0" presId="urn:microsoft.com/office/officeart/2005/8/layout/gear1"/>
    <dgm:cxn modelId="{3F9D1183-2BDB-4A7B-80C4-ADAE699EE4F2}" srcId="{39E18631-EBF5-402D-BEB6-F479B35015ED}" destId="{E2239B2B-0E1C-417A-8069-B140FAE657D1}" srcOrd="2" destOrd="0" parTransId="{D7D72E5D-8F9C-4127-AC22-9878DA5D01C8}" sibTransId="{BBFF0137-2CB4-4EC5-A30B-D4BACB88483E}"/>
    <dgm:cxn modelId="{696E2824-DF39-41D8-9F79-D7241F78F7B0}" type="presOf" srcId="{0CC8366C-DB3C-4409-A923-DD548AF64FD9}" destId="{B8427B1B-4460-4B64-BDB5-F156830383A2}" srcOrd="1" destOrd="0" presId="urn:microsoft.com/office/officeart/2005/8/layout/gear1"/>
    <dgm:cxn modelId="{721BFC58-AA03-4BEC-AC73-CDC6B8995B9D}" type="presOf" srcId="{EAE257E3-EAE7-4BF0-B988-68B2A6B9E1E8}" destId="{F9B197AD-9F86-4BCC-BE23-E063862AA211}" srcOrd="1" destOrd="0" presId="urn:microsoft.com/office/officeart/2005/8/layout/gear1"/>
    <dgm:cxn modelId="{5B32141A-0414-40EF-AF66-0415110E139D}" type="presOf" srcId="{E2239B2B-0E1C-417A-8069-B140FAE657D1}" destId="{C33773F7-F563-46A3-ACB6-E1F70BE5AC03}" srcOrd="0" destOrd="0" presId="urn:microsoft.com/office/officeart/2005/8/layout/gear1"/>
    <dgm:cxn modelId="{4C35FE1E-FD2F-4D31-A213-A28572C4B060}" type="presParOf" srcId="{C578CFCF-FDEE-4C4E-B537-86C22B72A815}" destId="{274F5881-0F3D-46E3-852A-BCBC08199753}" srcOrd="0" destOrd="0" presId="urn:microsoft.com/office/officeart/2005/8/layout/gear1"/>
    <dgm:cxn modelId="{6D91457E-BE5D-4336-8064-4BAF721FB8E1}" type="presParOf" srcId="{C578CFCF-FDEE-4C4E-B537-86C22B72A815}" destId="{B8427B1B-4460-4B64-BDB5-F156830383A2}" srcOrd="1" destOrd="0" presId="urn:microsoft.com/office/officeart/2005/8/layout/gear1"/>
    <dgm:cxn modelId="{96BCBB61-EDD2-43D0-A4EB-B3EE2C3A724F}" type="presParOf" srcId="{C578CFCF-FDEE-4C4E-B537-86C22B72A815}" destId="{3DDC6CE4-5244-4F34-828C-9E614D519C99}" srcOrd="2" destOrd="0" presId="urn:microsoft.com/office/officeart/2005/8/layout/gear1"/>
    <dgm:cxn modelId="{5EC479E4-EEDC-4BBD-AA81-68859A502940}" type="presParOf" srcId="{C578CFCF-FDEE-4C4E-B537-86C22B72A815}" destId="{4C5E7473-5DED-464C-B234-482417382163}" srcOrd="3" destOrd="0" presId="urn:microsoft.com/office/officeart/2005/8/layout/gear1"/>
    <dgm:cxn modelId="{4E081198-6008-4564-ACBD-49EE173BDFAA}" type="presParOf" srcId="{C578CFCF-FDEE-4C4E-B537-86C22B72A815}" destId="{F9B197AD-9F86-4BCC-BE23-E063862AA211}" srcOrd="4" destOrd="0" presId="urn:microsoft.com/office/officeart/2005/8/layout/gear1"/>
    <dgm:cxn modelId="{6AC0DD9F-0198-4549-A934-934842BAF9F8}" type="presParOf" srcId="{C578CFCF-FDEE-4C4E-B537-86C22B72A815}" destId="{5A6DF390-909F-44CA-B858-D32EB64F6578}" srcOrd="5" destOrd="0" presId="urn:microsoft.com/office/officeart/2005/8/layout/gear1"/>
    <dgm:cxn modelId="{662A471F-2860-4CBA-9E28-6B4D71BBE25E}" type="presParOf" srcId="{C578CFCF-FDEE-4C4E-B537-86C22B72A815}" destId="{C33773F7-F563-46A3-ACB6-E1F70BE5AC03}" srcOrd="6" destOrd="0" presId="urn:microsoft.com/office/officeart/2005/8/layout/gear1"/>
    <dgm:cxn modelId="{9200F599-83C3-4E4A-AE7D-485F25B6731C}" type="presParOf" srcId="{C578CFCF-FDEE-4C4E-B537-86C22B72A815}" destId="{D85DDF0D-29D8-4915-A054-01826B594208}" srcOrd="7" destOrd="0" presId="urn:microsoft.com/office/officeart/2005/8/layout/gear1"/>
    <dgm:cxn modelId="{5B349293-26A1-454B-9335-58AE816F8521}" type="presParOf" srcId="{C578CFCF-FDEE-4C4E-B537-86C22B72A815}" destId="{A761F8C3-B91D-4F93-9EE5-AB42914177BA}" srcOrd="8" destOrd="0" presId="urn:microsoft.com/office/officeart/2005/8/layout/gear1"/>
    <dgm:cxn modelId="{26119BD3-8999-45FE-814C-D33497685173}" type="presParOf" srcId="{C578CFCF-FDEE-4C4E-B537-86C22B72A815}" destId="{D35BAFB7-9E10-4B25-8262-6EB0CCD1407E}" srcOrd="9" destOrd="0" presId="urn:microsoft.com/office/officeart/2005/8/layout/gear1"/>
    <dgm:cxn modelId="{81102E77-E97B-439D-B79D-06451CE3D0E3}" type="presParOf" srcId="{C578CFCF-FDEE-4C4E-B537-86C22B72A815}" destId="{2296BF3E-ABDB-4B18-B749-059B37C32FF0}" srcOrd="10" destOrd="0" presId="urn:microsoft.com/office/officeart/2005/8/layout/gear1"/>
    <dgm:cxn modelId="{A5B1EF60-F3E7-46F6-BA2B-9BA66575C37E}" type="presParOf" srcId="{C578CFCF-FDEE-4C4E-B537-86C22B72A815}" destId="{34BB7400-44FC-452B-BE1E-7303BFAC5123}" srcOrd="11" destOrd="0" presId="urn:microsoft.com/office/officeart/2005/8/layout/gear1"/>
    <dgm:cxn modelId="{FB48D033-8DEF-4171-A16B-BBA9FECD65B6}" type="presParOf" srcId="{C578CFCF-FDEE-4C4E-B537-86C22B72A815}" destId="{8B1C2112-4373-4B13-8F64-26EAC60D0AB9}" srcOrd="12" destOrd="0" presId="urn:microsoft.com/office/officeart/2005/8/layout/gear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4A813-1E2B-46A8-B4D8-8DDC5E25EBC9}" type="datetimeFigureOut">
              <a:rPr lang="ko-KR" altLang="en-US" smtClean="0"/>
              <a:t>2014-03-29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66E6E-026A-4217-BD78-DC800C8015B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2down.cyworld.co.kr/download?fid=642228f7f47983635360292b3f9d8914&amp;name=%B4%E3%B9%E8%C0%C7%20%C0%AF%C7%D8%BC%BA%BA%D0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c2down.cyworld.co.kr/download?fid=642228f7f47983635360292b3f9d8914&amp;name=%B4%E3%B9%E8%C0%C7%20%C0%AF%C7%D8%BC%BA%BA%D0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3.xml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Text Box 5"/>
          <p:cNvSpPr txBox="1">
            <a:spLocks noChangeArrowheads="1"/>
          </p:cNvSpPr>
          <p:nvPr/>
        </p:nvSpPr>
        <p:spPr bwMode="auto">
          <a:xfrm>
            <a:off x="4071938" y="285750"/>
            <a:ext cx="27416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6) </a:t>
            </a:r>
            <a:r>
              <a:rPr lang="ko-KR" altLang="en-US" b="1"/>
              <a:t>음주와 건강</a:t>
            </a:r>
            <a:endParaRPr lang="en-US" altLang="ko-KR" b="1"/>
          </a:p>
        </p:txBody>
      </p:sp>
      <p:graphicFrame>
        <p:nvGraphicFramePr>
          <p:cNvPr id="8" name="다이어그램 7"/>
          <p:cNvGraphicFramePr/>
          <p:nvPr/>
        </p:nvGraphicFramePr>
        <p:xfrm>
          <a:off x="0" y="1500174"/>
          <a:ext cx="6000760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4821" name="Picture 4" descr="http://cfile268.uf.daum.net/image/117BE707496461E3A62FE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5000" y="1357313"/>
            <a:ext cx="3214688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6" descr="http://i1.search.daumcdn.net/image03.search/01/4.ef.51.BL_0MemK_8922551_1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38" y="4429125"/>
            <a:ext cx="32146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 Box 5"/>
          <p:cNvSpPr txBox="1">
            <a:spLocks noChangeArrowheads="1"/>
          </p:cNvSpPr>
          <p:nvPr/>
        </p:nvSpPr>
        <p:spPr bwMode="auto">
          <a:xfrm>
            <a:off x="4214813" y="357188"/>
            <a:ext cx="274161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6) </a:t>
            </a:r>
            <a:r>
              <a:rPr lang="ko-KR" altLang="en-US" b="1"/>
              <a:t>음주와 건강</a:t>
            </a:r>
            <a:endParaRPr lang="en-US" altLang="ko-KR" b="1"/>
          </a:p>
        </p:txBody>
      </p:sp>
      <p:graphicFrame>
        <p:nvGraphicFramePr>
          <p:cNvPr id="11" name="다이어그램 10"/>
          <p:cNvGraphicFramePr/>
          <p:nvPr/>
        </p:nvGraphicFramePr>
        <p:xfrm>
          <a:off x="571472" y="1785926"/>
          <a:ext cx="450059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5845" name="Picture 2" descr="http://cfile26.uf.tistory.com/image/1803FF4F500368952B855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3500" y="1785938"/>
            <a:ext cx="371475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2.media.daumcdn.net/svc/image/U03/news/201206/21/chosun/2012062117012817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500188"/>
            <a:ext cx="4500562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 Box 5"/>
          <p:cNvSpPr txBox="1">
            <a:spLocks noChangeArrowheads="1"/>
          </p:cNvSpPr>
          <p:nvPr/>
        </p:nvSpPr>
        <p:spPr bwMode="auto">
          <a:xfrm>
            <a:off x="5000625" y="21431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6) </a:t>
            </a:r>
            <a:r>
              <a:rPr lang="ko-KR" altLang="en-US" b="1"/>
              <a:t>음주와 건강</a:t>
            </a:r>
            <a:endParaRPr lang="en-US" altLang="ko-KR" b="1"/>
          </a:p>
        </p:txBody>
      </p:sp>
      <p:pic>
        <p:nvPicPr>
          <p:cNvPr id="36869" name="Picture 4" descr="http://i2.media.daumcdn.net/svc/image/U03/news/201209/05/chosun/20120905113006865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1500188"/>
            <a:ext cx="38576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6" descr="http://i1.search.daumcdn.net/image03.search/01/7.ed.56.NS_NW_117_20110828183255152_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13" y="1643063"/>
            <a:ext cx="18573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4070350" y="39846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6) </a:t>
            </a:r>
            <a:r>
              <a:rPr lang="ko-KR" altLang="en-US" b="1"/>
              <a:t>음주와 건강</a:t>
            </a:r>
            <a:endParaRPr lang="en-US" altLang="ko-KR" b="1"/>
          </a:p>
        </p:txBody>
      </p:sp>
      <p:sp>
        <p:nvSpPr>
          <p:cNvPr id="37892" name="Text Box 6"/>
          <p:cNvSpPr txBox="1">
            <a:spLocks noChangeArrowheads="1"/>
          </p:cNvSpPr>
          <p:nvPr/>
        </p:nvSpPr>
        <p:spPr bwMode="auto">
          <a:xfrm>
            <a:off x="428625" y="1571625"/>
            <a:ext cx="39735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FF3300"/>
                </a:solidFill>
              </a:rPr>
              <a:t>알코올을 지속적으로 섭취한다면</a:t>
            </a:r>
            <a:r>
              <a:rPr lang="en-US" altLang="ko-KR" sz="2000" b="1">
                <a:solidFill>
                  <a:srgbClr val="FF3300"/>
                </a:solidFill>
              </a:rPr>
              <a:t>?</a:t>
            </a:r>
          </a:p>
        </p:txBody>
      </p:sp>
      <p:sp>
        <p:nvSpPr>
          <p:cNvPr id="37893" name="Text Box 7"/>
          <p:cNvSpPr txBox="1">
            <a:spLocks noChangeArrowheads="1"/>
          </p:cNvSpPr>
          <p:nvPr/>
        </p:nvSpPr>
        <p:spPr bwMode="auto">
          <a:xfrm>
            <a:off x="642938" y="2143125"/>
            <a:ext cx="5143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/>
              <a:t>위염</a:t>
            </a:r>
            <a:r>
              <a:rPr lang="en-US" altLang="ko-KR"/>
              <a:t>, </a:t>
            </a:r>
            <a:r>
              <a:rPr lang="ko-KR" altLang="en-US"/>
              <a:t>지방간</a:t>
            </a:r>
            <a:r>
              <a:rPr lang="en-US" altLang="ko-KR"/>
              <a:t>, </a:t>
            </a:r>
            <a:r>
              <a:rPr lang="ko-KR" altLang="en-US"/>
              <a:t>간경화</a:t>
            </a:r>
            <a:r>
              <a:rPr lang="en-US" altLang="ko-KR"/>
              <a:t>, </a:t>
            </a:r>
            <a:r>
              <a:rPr lang="ko-KR" altLang="en-US"/>
              <a:t>심혈관계 질환</a:t>
            </a:r>
            <a:r>
              <a:rPr lang="en-US" altLang="ko-KR"/>
              <a:t>, </a:t>
            </a:r>
            <a:r>
              <a:rPr lang="ko-KR" altLang="en-US"/>
              <a:t>고혈압 등</a:t>
            </a:r>
          </a:p>
        </p:txBody>
      </p:sp>
      <p:sp>
        <p:nvSpPr>
          <p:cNvPr id="37894" name="Text Box 8"/>
          <p:cNvSpPr txBox="1">
            <a:spLocks noChangeArrowheads="1"/>
          </p:cNvSpPr>
          <p:nvPr/>
        </p:nvSpPr>
        <p:spPr bwMode="auto">
          <a:xfrm>
            <a:off x="500063" y="2786063"/>
            <a:ext cx="2179637" cy="406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FF3300"/>
                </a:solidFill>
              </a:rPr>
              <a:t>알코올 섭취 특징</a:t>
            </a:r>
            <a:r>
              <a:rPr lang="ko-KR" altLang="en-US"/>
              <a:t> </a:t>
            </a:r>
          </a:p>
        </p:txBody>
      </p:sp>
      <p:sp>
        <p:nvSpPr>
          <p:cNvPr id="37895" name="Text Box 9"/>
          <p:cNvSpPr txBox="1">
            <a:spLocks noChangeArrowheads="1"/>
          </p:cNvSpPr>
          <p:nvPr/>
        </p:nvSpPr>
        <p:spPr bwMode="auto">
          <a:xfrm>
            <a:off x="2000250" y="3357563"/>
            <a:ext cx="398303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- </a:t>
            </a:r>
            <a:r>
              <a:rPr lang="ko-KR" altLang="en-US"/>
              <a:t>고열량</a:t>
            </a:r>
            <a:r>
              <a:rPr lang="en-US" altLang="ko-KR"/>
              <a:t>(1g/7.1kcal)</a:t>
            </a:r>
            <a:r>
              <a:rPr lang="ko-KR" altLang="en-US"/>
              <a:t>의 에너지원</a:t>
            </a:r>
          </a:p>
          <a:p>
            <a:r>
              <a:rPr lang="en-US" altLang="ko-KR"/>
              <a:t>- </a:t>
            </a:r>
            <a:r>
              <a:rPr lang="ko-KR" altLang="en-US"/>
              <a:t>향정신성 약물</a:t>
            </a:r>
            <a:r>
              <a:rPr lang="en-US" altLang="ko-KR"/>
              <a:t>(psychoactive drug)</a:t>
            </a:r>
          </a:p>
          <a:p>
            <a:r>
              <a:rPr lang="en-US" altLang="ko-KR"/>
              <a:t>- </a:t>
            </a:r>
            <a:r>
              <a:rPr lang="ko-KR" altLang="en-US"/>
              <a:t>독</a:t>
            </a:r>
            <a:r>
              <a:rPr lang="en-US" altLang="ko-KR"/>
              <a:t>(toxin)</a:t>
            </a:r>
          </a:p>
        </p:txBody>
      </p:sp>
      <p:sp>
        <p:nvSpPr>
          <p:cNvPr id="37896" name="Text Box 10"/>
          <p:cNvSpPr txBox="1">
            <a:spLocks noChangeArrowheads="1"/>
          </p:cNvSpPr>
          <p:nvPr/>
        </p:nvSpPr>
        <p:spPr bwMode="auto">
          <a:xfrm>
            <a:off x="571500" y="3571875"/>
            <a:ext cx="1452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 u="sng">
                <a:solidFill>
                  <a:schemeClr val="accent2"/>
                </a:solidFill>
              </a:rPr>
              <a:t>섭취빈도</a:t>
            </a:r>
            <a:r>
              <a:rPr lang="en-US" altLang="ko-KR" b="1" u="sng">
                <a:solidFill>
                  <a:schemeClr val="accent2"/>
                </a:solidFill>
              </a:rPr>
              <a:t>, </a:t>
            </a:r>
            <a:r>
              <a:rPr lang="ko-KR" altLang="en-US" b="1" u="sng">
                <a:solidFill>
                  <a:schemeClr val="accent2"/>
                </a:solidFill>
              </a:rPr>
              <a:t>양</a:t>
            </a:r>
          </a:p>
        </p:txBody>
      </p:sp>
      <p:sp>
        <p:nvSpPr>
          <p:cNvPr id="37897" name="Text Box 15"/>
          <p:cNvSpPr txBox="1">
            <a:spLocks noChangeArrowheads="1"/>
          </p:cNvSpPr>
          <p:nvPr/>
        </p:nvSpPr>
        <p:spPr bwMode="auto">
          <a:xfrm>
            <a:off x="642938" y="4786313"/>
            <a:ext cx="4968875" cy="701675"/>
          </a:xfrm>
          <a:prstGeom prst="rect">
            <a:avLst/>
          </a:prstGeom>
          <a:solidFill>
            <a:srgbClr val="FF33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ko-KR" altLang="en-US" sz="2000" b="1"/>
              <a:t>성인 </a:t>
            </a:r>
            <a:r>
              <a:rPr lang="en-US" altLang="ko-KR" sz="2000" b="1"/>
              <a:t>1</a:t>
            </a:r>
            <a:r>
              <a:rPr lang="ko-KR" altLang="en-US" sz="2000" b="1"/>
              <a:t>인당 알코올 소비량 제 </a:t>
            </a:r>
            <a:r>
              <a:rPr lang="en-US" altLang="ko-KR" sz="2000" b="1"/>
              <a:t>2</a:t>
            </a:r>
            <a:r>
              <a:rPr lang="ko-KR" altLang="en-US" sz="2000" b="1"/>
              <a:t>위</a:t>
            </a:r>
          </a:p>
          <a:p>
            <a:r>
              <a:rPr lang="ko-KR" altLang="en-US" sz="2000" b="1"/>
              <a:t>                 </a:t>
            </a:r>
            <a:r>
              <a:rPr lang="en-US" altLang="ko-KR" sz="1400" b="1"/>
              <a:t>(</a:t>
            </a:r>
            <a:r>
              <a:rPr lang="ko-KR" altLang="en-US" sz="1400" b="1"/>
              <a:t>출처</a:t>
            </a:r>
            <a:r>
              <a:rPr lang="en-US" altLang="ko-KR" sz="1400" b="1"/>
              <a:t>: </a:t>
            </a:r>
            <a:r>
              <a:rPr lang="ko-KR" altLang="en-US" sz="1400" b="1"/>
              <a:t>세계보건기구 보고서</a:t>
            </a:r>
            <a:r>
              <a:rPr lang="en-US" altLang="ko-KR" sz="1400" b="1"/>
              <a:t>)</a:t>
            </a:r>
          </a:p>
        </p:txBody>
      </p:sp>
      <p:pic>
        <p:nvPicPr>
          <p:cNvPr id="37898" name="Picture 14" descr="http://cfile2.uf.tistory.com/image/11683549500368E4289E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75" y="2714625"/>
            <a:ext cx="328612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 Box 12"/>
          <p:cNvSpPr txBox="1">
            <a:spLocks noChangeArrowheads="1"/>
          </p:cNvSpPr>
          <p:nvPr/>
        </p:nvSpPr>
        <p:spPr bwMode="auto">
          <a:xfrm>
            <a:off x="1285875" y="1428750"/>
            <a:ext cx="2879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FF3300"/>
                </a:solidFill>
              </a:rPr>
              <a:t>알코올과 비만의 관계</a:t>
            </a:r>
          </a:p>
        </p:txBody>
      </p:sp>
      <p:sp>
        <p:nvSpPr>
          <p:cNvPr id="38916" name="Text Box 13"/>
          <p:cNvSpPr txBox="1">
            <a:spLocks noChangeArrowheads="1"/>
          </p:cNvSpPr>
          <p:nvPr/>
        </p:nvSpPr>
        <p:spPr bwMode="auto">
          <a:xfrm>
            <a:off x="2786063" y="2000250"/>
            <a:ext cx="34607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>
                <a:solidFill>
                  <a:schemeClr val="accent2"/>
                </a:solidFill>
              </a:rPr>
              <a:t>식욕 촉진</a:t>
            </a:r>
          </a:p>
          <a:p>
            <a:r>
              <a:rPr lang="ko-KR" altLang="en-US"/>
              <a:t>글리코겐의 포도당 변화 저하</a:t>
            </a:r>
            <a:r>
              <a:rPr lang="en-US" altLang="ko-KR"/>
              <a:t>,</a:t>
            </a:r>
          </a:p>
          <a:p>
            <a:r>
              <a:rPr lang="ko-KR" altLang="en-US"/>
              <a:t>저혈당</a:t>
            </a:r>
            <a:r>
              <a:rPr lang="en-US" altLang="ko-KR"/>
              <a:t>, </a:t>
            </a:r>
            <a:r>
              <a:rPr lang="ko-KR" altLang="en-US"/>
              <a:t>어지러움</a:t>
            </a:r>
            <a:r>
              <a:rPr lang="en-US" altLang="ko-KR"/>
              <a:t>, </a:t>
            </a:r>
            <a:r>
              <a:rPr lang="ko-KR" altLang="en-US"/>
              <a:t>공복감 등</a:t>
            </a:r>
            <a:endParaRPr lang="en-US" altLang="ko-KR"/>
          </a:p>
          <a:p>
            <a:r>
              <a:rPr lang="ko-KR" altLang="en-US"/>
              <a:t>으로 일시적 폭식현상</a:t>
            </a:r>
          </a:p>
        </p:txBody>
      </p:sp>
      <p:sp>
        <p:nvSpPr>
          <p:cNvPr id="38917" name="Text Box 14"/>
          <p:cNvSpPr txBox="1">
            <a:spLocks noChangeArrowheads="1"/>
          </p:cNvSpPr>
          <p:nvPr/>
        </p:nvSpPr>
        <p:spPr bwMode="auto">
          <a:xfrm>
            <a:off x="2786063" y="3357563"/>
            <a:ext cx="31242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>
                <a:solidFill>
                  <a:schemeClr val="accent2"/>
                </a:solidFill>
              </a:rPr>
              <a:t>알코올은 고열량</a:t>
            </a:r>
            <a:r>
              <a:rPr lang="en-US" altLang="ko-KR" sz="2000">
                <a:solidFill>
                  <a:schemeClr val="accent2"/>
                </a:solidFill>
                <a:latin typeface="Arial" pitchFamily="34" charset="0"/>
              </a:rPr>
              <a:t>…</a:t>
            </a:r>
          </a:p>
          <a:p>
            <a:r>
              <a:rPr lang="ko-KR" altLang="en-US"/>
              <a:t>맥주 </a:t>
            </a:r>
            <a:r>
              <a:rPr lang="en-US" altLang="ko-KR"/>
              <a:t>(1</a:t>
            </a:r>
            <a:r>
              <a:rPr lang="ko-KR" altLang="en-US"/>
              <a:t>잔 </a:t>
            </a:r>
            <a:r>
              <a:rPr lang="en-US" altLang="ko-KR"/>
              <a:t>200ml) 96kcal </a:t>
            </a:r>
          </a:p>
          <a:p>
            <a:r>
              <a:rPr lang="ko-KR" altLang="en-US"/>
              <a:t>생맥주</a:t>
            </a:r>
            <a:r>
              <a:rPr lang="en-US" altLang="ko-KR"/>
              <a:t>(1</a:t>
            </a:r>
            <a:r>
              <a:rPr lang="ko-KR" altLang="en-US"/>
              <a:t>잔 </a:t>
            </a:r>
            <a:r>
              <a:rPr lang="en-US" altLang="ko-KR"/>
              <a:t>500ml) 185cal</a:t>
            </a:r>
          </a:p>
          <a:p>
            <a:r>
              <a:rPr lang="ko-KR" altLang="en-US"/>
              <a:t>소주 </a:t>
            </a:r>
            <a:r>
              <a:rPr lang="en-US" altLang="ko-KR"/>
              <a:t>(1</a:t>
            </a:r>
            <a:r>
              <a:rPr lang="ko-KR" altLang="en-US"/>
              <a:t>잔 </a:t>
            </a:r>
            <a:r>
              <a:rPr lang="en-US" altLang="ko-KR"/>
              <a:t>50ml) 90kcal </a:t>
            </a:r>
          </a:p>
          <a:p>
            <a:r>
              <a:rPr lang="ko-KR" altLang="en-US"/>
              <a:t>막걸리 </a:t>
            </a:r>
            <a:r>
              <a:rPr lang="en-US" altLang="ko-KR"/>
              <a:t>(1</a:t>
            </a:r>
            <a:r>
              <a:rPr lang="ko-KR" altLang="en-US"/>
              <a:t>잔 </a:t>
            </a:r>
            <a:r>
              <a:rPr lang="en-US" altLang="ko-KR"/>
              <a:t>200ml) 110kcal</a:t>
            </a:r>
            <a:endParaRPr lang="ko-KR" altLang="en-US"/>
          </a:p>
        </p:txBody>
      </p:sp>
      <p:sp>
        <p:nvSpPr>
          <p:cNvPr id="38918" name="Text Box 15"/>
          <p:cNvSpPr txBox="1">
            <a:spLocks noChangeArrowheads="1"/>
          </p:cNvSpPr>
          <p:nvPr/>
        </p:nvSpPr>
        <p:spPr bwMode="auto">
          <a:xfrm>
            <a:off x="2786063" y="5143500"/>
            <a:ext cx="4513262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>
                <a:solidFill>
                  <a:schemeClr val="accent2"/>
                </a:solidFill>
              </a:rPr>
              <a:t>지질산화 억제</a:t>
            </a:r>
            <a:r>
              <a:rPr lang="en-US" altLang="ko-KR" sz="2000">
                <a:solidFill>
                  <a:schemeClr val="accent2"/>
                </a:solidFill>
              </a:rPr>
              <a:t>, </a:t>
            </a:r>
            <a:r>
              <a:rPr lang="ko-KR" altLang="en-US" sz="2000">
                <a:solidFill>
                  <a:schemeClr val="accent2"/>
                </a:solidFill>
              </a:rPr>
              <a:t>지방합성 촉진</a:t>
            </a:r>
          </a:p>
          <a:p>
            <a:r>
              <a:rPr lang="ko-KR" altLang="en-US"/>
              <a:t>간에서 지방 분해 효소</a:t>
            </a:r>
            <a:r>
              <a:rPr lang="en-US" altLang="ko-KR"/>
              <a:t>(</a:t>
            </a:r>
            <a:r>
              <a:rPr lang="ko-KR" altLang="en-US" b="1">
                <a:solidFill>
                  <a:srgbClr val="FF0000"/>
                </a:solidFill>
              </a:rPr>
              <a:t>리파제</a:t>
            </a:r>
            <a:r>
              <a:rPr lang="en-US" altLang="ko-KR"/>
              <a:t>) </a:t>
            </a:r>
            <a:r>
              <a:rPr lang="ko-KR" altLang="en-US"/>
              <a:t>활동 억제 </a:t>
            </a:r>
            <a:endParaRPr lang="ko-KR" altLang="en-US" b="1">
              <a:solidFill>
                <a:srgbClr val="009900"/>
              </a:solidFill>
            </a:endParaRPr>
          </a:p>
          <a:p>
            <a:r>
              <a:rPr lang="ko-KR" altLang="en-US"/>
              <a:t>지방 합성 효소의 활동 증가</a:t>
            </a:r>
            <a:endParaRPr lang="ko-KR" altLang="en-US" sz="2000" b="1">
              <a:solidFill>
                <a:srgbClr val="009900"/>
              </a:solidFill>
            </a:endParaRPr>
          </a:p>
        </p:txBody>
      </p:sp>
      <p:pic>
        <p:nvPicPr>
          <p:cNvPr id="4100" name="Picture 4" descr="비만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88" y="2071688"/>
            <a:ext cx="2916237" cy="3071812"/>
          </a:xfrm>
          <a:prstGeom prst="rect">
            <a:avLst/>
          </a:prstGeom>
          <a:noFill/>
          <a:ln w="31750">
            <a:solidFill>
              <a:srgbClr val="FF0066"/>
            </a:solidFill>
            <a:miter lim="800000"/>
            <a:headEnd/>
            <a:tailEnd/>
          </a:ln>
        </p:spPr>
      </p:pic>
      <p:sp>
        <p:nvSpPr>
          <p:cNvPr id="38920" name="Text Box 5"/>
          <p:cNvSpPr txBox="1">
            <a:spLocks noChangeArrowheads="1"/>
          </p:cNvSpPr>
          <p:nvPr/>
        </p:nvSpPr>
        <p:spPr bwMode="auto">
          <a:xfrm>
            <a:off x="4070350" y="39846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6) </a:t>
            </a:r>
            <a:r>
              <a:rPr lang="ko-KR" altLang="en-US" b="1"/>
              <a:t>음주와 건강</a:t>
            </a:r>
            <a:endParaRPr lang="en-US" altLang="ko-KR" b="1"/>
          </a:p>
        </p:txBody>
      </p:sp>
      <p:pic>
        <p:nvPicPr>
          <p:cNvPr id="38921" name="Picture 2" descr="http://cfile257.uf.daum.net/image/157719404DE76BA71751C9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2428875"/>
            <a:ext cx="24288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4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9939" name="AutoShape 5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540543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9940" name="AutoShape 6" descr="download?fid=642228f7f47983635360292b3f9d8914&amp;name=%B4%E3%B9%E8%C0%C7%20%C0%AF%C7%D8%BC%BA%BA%D0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39941" name="Picture 8" descr="~AUT0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4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0963" name="AutoShape 5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540543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0964" name="AutoShape 6" descr="download?fid=642228f7f47983635360292b3f9d8914&amp;name=%B4%E3%B9%E8%C0%C7%20%C0%AF%C7%D8%BC%BA%BA%D0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40965" name="Picture 10" descr="~AUT0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5"/>
          <p:cNvSpPr txBox="1">
            <a:spLocks noChangeArrowheads="1"/>
          </p:cNvSpPr>
          <p:nvPr/>
        </p:nvSpPr>
        <p:spPr bwMode="auto">
          <a:xfrm>
            <a:off x="4851400" y="398463"/>
            <a:ext cx="21478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건강의 개념</a:t>
            </a:r>
          </a:p>
          <a:p>
            <a:pPr marL="342900" indent="-342900" algn="ctr"/>
            <a:r>
              <a:rPr lang="en-US" altLang="ko-KR" b="1"/>
              <a:t>1) </a:t>
            </a:r>
            <a:r>
              <a:rPr lang="ko-KR" altLang="en-US" b="1"/>
              <a:t>건강의 정의</a:t>
            </a:r>
          </a:p>
        </p:txBody>
      </p:sp>
      <p:sp>
        <p:nvSpPr>
          <p:cNvPr id="45060" name="Text Box 6"/>
          <p:cNvSpPr txBox="1">
            <a:spLocks noChangeArrowheads="1"/>
          </p:cNvSpPr>
          <p:nvPr/>
        </p:nvSpPr>
        <p:spPr bwMode="auto">
          <a:xfrm>
            <a:off x="1571625" y="1571625"/>
            <a:ext cx="2482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FF3300"/>
                </a:solidFill>
              </a:rPr>
              <a:t>건강이란</a:t>
            </a:r>
            <a:r>
              <a:rPr lang="en-US" altLang="ko-KR" sz="2400" b="1">
                <a:solidFill>
                  <a:srgbClr val="FF3300"/>
                </a:solidFill>
              </a:rPr>
              <a:t>(WHO)?</a:t>
            </a:r>
          </a:p>
        </p:txBody>
      </p:sp>
      <p:sp>
        <p:nvSpPr>
          <p:cNvPr id="45061" name="Text Box 7"/>
          <p:cNvSpPr txBox="1">
            <a:spLocks noChangeArrowheads="1"/>
          </p:cNvSpPr>
          <p:nvPr/>
        </p:nvSpPr>
        <p:spPr bwMode="auto">
          <a:xfrm>
            <a:off x="500063" y="2500313"/>
            <a:ext cx="800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Arial" pitchFamily="34" charset="0"/>
              </a:rPr>
              <a:t>‘</a:t>
            </a:r>
            <a:r>
              <a:rPr lang="ko-KR" altLang="en-US"/>
              <a:t>질병이나 불구가 없을 뿐만 아니라</a:t>
            </a:r>
            <a:r>
              <a:rPr lang="en-US" altLang="ko-KR"/>
              <a:t>, </a:t>
            </a:r>
            <a:r>
              <a:rPr lang="ko-KR" altLang="en-US"/>
              <a:t>신체적</a:t>
            </a:r>
            <a:r>
              <a:rPr lang="en-US" altLang="ko-KR"/>
              <a:t>, </a:t>
            </a:r>
            <a:r>
              <a:rPr lang="ko-KR" altLang="en-US"/>
              <a:t>정신적</a:t>
            </a:r>
            <a:r>
              <a:rPr lang="en-US" altLang="ko-KR"/>
              <a:t>, </a:t>
            </a:r>
            <a:r>
              <a:rPr lang="ko-KR" altLang="en-US"/>
              <a:t>사회적 그리고 영적으로</a:t>
            </a:r>
          </a:p>
          <a:p>
            <a:r>
              <a:rPr lang="ko-KR" altLang="en-US"/>
              <a:t>완전한 안녕한 상태</a:t>
            </a:r>
            <a:r>
              <a:rPr lang="ko-KR" altLang="en-US">
                <a:latin typeface="Arial" pitchFamily="34" charset="0"/>
              </a:rPr>
              <a:t>’</a:t>
            </a:r>
            <a:endParaRPr lang="ko-KR" altLang="en-US"/>
          </a:p>
        </p:txBody>
      </p:sp>
      <p:sp>
        <p:nvSpPr>
          <p:cNvPr id="45062" name="Oval 8"/>
          <p:cNvSpPr>
            <a:spLocks noChangeArrowheads="1"/>
          </p:cNvSpPr>
          <p:nvPr/>
        </p:nvSpPr>
        <p:spPr bwMode="auto">
          <a:xfrm>
            <a:off x="2195513" y="5084763"/>
            <a:ext cx="1150937" cy="719137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/>
              <a:t>적당한</a:t>
            </a:r>
          </a:p>
          <a:p>
            <a:pPr algn="ctr"/>
            <a:r>
              <a:rPr lang="ko-KR" altLang="en-US" b="1"/>
              <a:t>운동</a:t>
            </a:r>
          </a:p>
        </p:txBody>
      </p:sp>
      <p:sp>
        <p:nvSpPr>
          <p:cNvPr id="45063" name="Oval 9"/>
          <p:cNvSpPr>
            <a:spLocks noChangeArrowheads="1"/>
          </p:cNvSpPr>
          <p:nvPr/>
        </p:nvSpPr>
        <p:spPr bwMode="auto">
          <a:xfrm>
            <a:off x="3995738" y="3429000"/>
            <a:ext cx="1223962" cy="1008063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/>
              <a:t>알맞은</a:t>
            </a:r>
          </a:p>
          <a:p>
            <a:pPr algn="ctr"/>
            <a:r>
              <a:rPr lang="ko-KR" altLang="en-US" b="1"/>
              <a:t>영양섭취</a:t>
            </a:r>
          </a:p>
        </p:txBody>
      </p:sp>
      <p:sp>
        <p:nvSpPr>
          <p:cNvPr id="45064" name="Oval 10"/>
          <p:cNvSpPr>
            <a:spLocks noChangeArrowheads="1"/>
          </p:cNvSpPr>
          <p:nvPr/>
        </p:nvSpPr>
        <p:spPr bwMode="auto">
          <a:xfrm>
            <a:off x="6084888" y="5013325"/>
            <a:ext cx="1008062" cy="792163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/>
              <a:t>충분한</a:t>
            </a:r>
          </a:p>
          <a:p>
            <a:pPr algn="ctr"/>
            <a:r>
              <a:rPr lang="ko-KR" altLang="en-US" b="1"/>
              <a:t>휴식</a:t>
            </a:r>
          </a:p>
        </p:txBody>
      </p:sp>
      <p:sp>
        <p:nvSpPr>
          <p:cNvPr id="45065" name="Text Box 11"/>
          <p:cNvSpPr txBox="1">
            <a:spLocks noChangeArrowheads="1"/>
          </p:cNvSpPr>
          <p:nvPr/>
        </p:nvSpPr>
        <p:spPr bwMode="auto">
          <a:xfrm>
            <a:off x="3995738" y="4724400"/>
            <a:ext cx="1181100" cy="701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4000" b="1">
                <a:solidFill>
                  <a:schemeClr val="accent2"/>
                </a:solidFill>
              </a:rPr>
              <a:t>건강</a:t>
            </a:r>
          </a:p>
        </p:txBody>
      </p:sp>
      <p:sp>
        <p:nvSpPr>
          <p:cNvPr id="45066" name="AutoShape 12"/>
          <p:cNvSpPr>
            <a:spLocks noChangeArrowheads="1"/>
          </p:cNvSpPr>
          <p:nvPr/>
        </p:nvSpPr>
        <p:spPr bwMode="auto">
          <a:xfrm rot="-2475421">
            <a:off x="1762125" y="3694113"/>
            <a:ext cx="2254250" cy="727075"/>
          </a:xfrm>
          <a:prstGeom prst="curvedDownArrow">
            <a:avLst>
              <a:gd name="adj1" fmla="val 62009"/>
              <a:gd name="adj2" fmla="val 124017"/>
              <a:gd name="adj3" fmla="val 33333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5067" name="AutoShape 13"/>
          <p:cNvSpPr>
            <a:spLocks noChangeArrowheads="1"/>
          </p:cNvSpPr>
          <p:nvPr/>
        </p:nvSpPr>
        <p:spPr bwMode="auto">
          <a:xfrm rot="10800000">
            <a:off x="3132138" y="5949950"/>
            <a:ext cx="2952750" cy="719138"/>
          </a:xfrm>
          <a:prstGeom prst="curvedDownArrow">
            <a:avLst>
              <a:gd name="adj1" fmla="val 82119"/>
              <a:gd name="adj2" fmla="val 164238"/>
              <a:gd name="adj3" fmla="val 33333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5068" name="AutoShape 14"/>
          <p:cNvSpPr>
            <a:spLocks noChangeArrowheads="1"/>
          </p:cNvSpPr>
          <p:nvPr/>
        </p:nvSpPr>
        <p:spPr bwMode="auto">
          <a:xfrm rot="1718758">
            <a:off x="5448300" y="3641725"/>
            <a:ext cx="2233613" cy="1008063"/>
          </a:xfrm>
          <a:prstGeom prst="curvedDownArrow">
            <a:avLst>
              <a:gd name="adj1" fmla="val 44315"/>
              <a:gd name="adj2" fmla="val 88630"/>
              <a:gd name="adj3" fmla="val 33333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Text Box 4"/>
          <p:cNvSpPr txBox="1">
            <a:spLocks noChangeArrowheads="1"/>
          </p:cNvSpPr>
          <p:nvPr/>
        </p:nvSpPr>
        <p:spPr bwMode="auto">
          <a:xfrm>
            <a:off x="4857750" y="285750"/>
            <a:ext cx="21478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건강의 개념</a:t>
            </a:r>
          </a:p>
          <a:p>
            <a:pPr marL="342900" indent="-342900" algn="ctr"/>
            <a:r>
              <a:rPr lang="en-US" altLang="ko-KR" b="1"/>
              <a:t>1) </a:t>
            </a:r>
            <a:r>
              <a:rPr lang="ko-KR" altLang="en-US" b="1"/>
              <a:t>건강의 정의</a:t>
            </a:r>
          </a:p>
        </p:txBody>
      </p:sp>
      <p:graphicFrame>
        <p:nvGraphicFramePr>
          <p:cNvPr id="7" name="다이어그램 6"/>
          <p:cNvGraphicFramePr/>
          <p:nvPr/>
        </p:nvGraphicFramePr>
        <p:xfrm>
          <a:off x="-500098" y="1357298"/>
          <a:ext cx="514353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6085" name="Picture 2" descr="http://i2.media.daumcdn.net/svc/image/U03/news/201309/25/seouleconomy/2013092500110746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75" y="3786188"/>
            <a:ext cx="36195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Picture 4" descr="http://i2.media.daumcdn.net/svc/image/U03/news/201104/11/akn/2011041112102213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75" y="1428750"/>
            <a:ext cx="357187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4"/>
          <p:cNvSpPr txBox="1">
            <a:spLocks noChangeArrowheads="1"/>
          </p:cNvSpPr>
          <p:nvPr/>
        </p:nvSpPr>
        <p:spPr bwMode="auto">
          <a:xfrm>
            <a:off x="4857750" y="285750"/>
            <a:ext cx="21478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건강의 개념</a:t>
            </a:r>
          </a:p>
          <a:p>
            <a:pPr marL="342900" indent="-342900" algn="ctr"/>
            <a:r>
              <a:rPr lang="en-US" altLang="ko-KR" b="1"/>
              <a:t>2) </a:t>
            </a:r>
            <a:r>
              <a:rPr lang="ko-KR" altLang="en-US" b="1"/>
              <a:t>건강의 패러타임</a:t>
            </a:r>
          </a:p>
        </p:txBody>
      </p:sp>
      <p:pic>
        <p:nvPicPr>
          <p:cNvPr id="4710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Rectangle 7"/>
          <p:cNvSpPr>
            <a:spLocks noChangeArrowheads="1"/>
          </p:cNvSpPr>
          <p:nvPr/>
        </p:nvSpPr>
        <p:spPr bwMode="auto">
          <a:xfrm>
            <a:off x="0" y="2466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7109" name="Text Box 8"/>
          <p:cNvSpPr txBox="1">
            <a:spLocks noChangeArrowheads="1"/>
          </p:cNvSpPr>
          <p:nvPr/>
        </p:nvSpPr>
        <p:spPr bwMode="auto">
          <a:xfrm>
            <a:off x="357188" y="1357313"/>
            <a:ext cx="805815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b="1">
                <a:solidFill>
                  <a:srgbClr val="FF3300"/>
                </a:solidFill>
              </a:rPr>
              <a:t>Wellness</a:t>
            </a:r>
            <a:r>
              <a:rPr lang="en-US" altLang="ko-KR" sz="2000" b="1">
                <a:solidFill>
                  <a:schemeClr val="accent2"/>
                </a:solidFill>
              </a:rPr>
              <a:t>: </a:t>
            </a:r>
            <a:r>
              <a:rPr lang="ko-KR" altLang="en-US" sz="2000" b="1">
                <a:solidFill>
                  <a:schemeClr val="accent2"/>
                </a:solidFill>
              </a:rPr>
              <a:t>건강하고 행복하며 번영하고 있는 상태를 뜻하는 영어 </a:t>
            </a:r>
            <a:endParaRPr lang="en-US" altLang="ko-KR" sz="2000" b="1">
              <a:solidFill>
                <a:schemeClr val="accent2"/>
              </a:solidFill>
            </a:endParaRPr>
          </a:p>
          <a:p>
            <a:r>
              <a:rPr lang="en-US" altLang="ko-KR" sz="2000" b="1">
                <a:solidFill>
                  <a:schemeClr val="accent2"/>
                </a:solidFill>
              </a:rPr>
              <a:t>                 well-being</a:t>
            </a:r>
            <a:r>
              <a:rPr lang="ko-KR" altLang="en-US" sz="2000" b="1">
                <a:solidFill>
                  <a:schemeClr val="accent2"/>
                </a:solidFill>
              </a:rPr>
              <a:t>에서 유래</a:t>
            </a:r>
            <a:r>
              <a:rPr lang="en-US" altLang="ko-KR" sz="2000" b="1">
                <a:solidFill>
                  <a:schemeClr val="accent2"/>
                </a:solidFill>
              </a:rPr>
              <a:t>.</a:t>
            </a:r>
          </a:p>
          <a:p>
            <a:r>
              <a:rPr lang="en-US" altLang="ko-KR" sz="2000" b="1">
                <a:solidFill>
                  <a:schemeClr val="accent2"/>
                </a:solidFill>
              </a:rPr>
              <a:t>                 </a:t>
            </a:r>
            <a:r>
              <a:rPr lang="ko-KR" altLang="en-US" sz="2000" b="1">
                <a:solidFill>
                  <a:schemeClr val="accent2"/>
                </a:solidFill>
              </a:rPr>
              <a:t>생명과 자연의 가치를 소중히 여기고 자신만의 라이프 </a:t>
            </a:r>
            <a:endParaRPr lang="en-US" altLang="ko-KR" sz="2000" b="1">
              <a:solidFill>
                <a:schemeClr val="accent2"/>
              </a:solidFill>
            </a:endParaRPr>
          </a:p>
          <a:p>
            <a:r>
              <a:rPr lang="en-US" altLang="ko-KR" sz="2000" b="1">
                <a:solidFill>
                  <a:schemeClr val="accent2"/>
                </a:solidFill>
              </a:rPr>
              <a:t>                 </a:t>
            </a:r>
            <a:r>
              <a:rPr lang="ko-KR" altLang="en-US" sz="2000" b="1">
                <a:solidFill>
                  <a:schemeClr val="accent2"/>
                </a:solidFill>
              </a:rPr>
              <a:t>스타일을 즐기며</a:t>
            </a:r>
            <a:r>
              <a:rPr lang="en-US" altLang="ko-KR" sz="2000" b="1">
                <a:solidFill>
                  <a:schemeClr val="accent2"/>
                </a:solidFill>
              </a:rPr>
              <a:t>, </a:t>
            </a:r>
            <a:r>
              <a:rPr lang="ko-KR" altLang="en-US" sz="2000" b="1">
                <a:solidFill>
                  <a:schemeClr val="accent2"/>
                </a:solidFill>
              </a:rPr>
              <a:t>행복을 위해 환경을 개조한다는 신념을 </a:t>
            </a:r>
            <a:endParaRPr lang="en-US" altLang="ko-KR" sz="2000" b="1">
              <a:solidFill>
                <a:schemeClr val="accent2"/>
              </a:solidFill>
            </a:endParaRPr>
          </a:p>
          <a:p>
            <a:r>
              <a:rPr lang="en-US" altLang="ko-KR" sz="2000" b="1">
                <a:solidFill>
                  <a:schemeClr val="accent2"/>
                </a:solidFill>
              </a:rPr>
              <a:t>                 </a:t>
            </a:r>
            <a:r>
              <a:rPr lang="ko-KR" altLang="en-US" sz="2000" b="1">
                <a:solidFill>
                  <a:schemeClr val="accent2"/>
                </a:solidFill>
              </a:rPr>
              <a:t>가진 건강의 새로운 개념</a:t>
            </a:r>
            <a:r>
              <a:rPr lang="en-US" altLang="ko-KR" sz="2000" b="1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47110" name="Text Box 15"/>
          <p:cNvSpPr txBox="1">
            <a:spLocks noChangeArrowheads="1"/>
          </p:cNvSpPr>
          <p:nvPr/>
        </p:nvSpPr>
        <p:spPr bwMode="auto">
          <a:xfrm>
            <a:off x="428625" y="3214688"/>
            <a:ext cx="807243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2400" b="1">
                <a:solidFill>
                  <a:srgbClr val="FF3399"/>
                </a:solidFill>
              </a:rPr>
              <a:t>Healing</a:t>
            </a:r>
            <a:r>
              <a:rPr lang="en-US" altLang="ko-KR" sz="2000" b="1">
                <a:solidFill>
                  <a:srgbClr val="FF3399"/>
                </a:solidFill>
              </a:rPr>
              <a:t>:  </a:t>
            </a:r>
            <a:r>
              <a:rPr lang="ko-KR" altLang="en-US" sz="2000" b="1">
                <a:solidFill>
                  <a:srgbClr val="0070C0"/>
                </a:solidFill>
              </a:rPr>
              <a:t>치유하다</a:t>
            </a:r>
            <a:r>
              <a:rPr lang="en-US" altLang="ko-KR" sz="2000" b="1">
                <a:solidFill>
                  <a:srgbClr val="0070C0"/>
                </a:solidFill>
              </a:rPr>
              <a:t>, </a:t>
            </a:r>
            <a:r>
              <a:rPr lang="ko-KR" altLang="en-US" sz="2000" b="1">
                <a:solidFill>
                  <a:srgbClr val="0070C0"/>
                </a:solidFill>
              </a:rPr>
              <a:t>고치다</a:t>
            </a:r>
            <a:r>
              <a:rPr lang="en-US" altLang="ko-KR" sz="2000" b="1">
                <a:solidFill>
                  <a:srgbClr val="0070C0"/>
                </a:solidFill>
              </a:rPr>
              <a:t>, </a:t>
            </a:r>
            <a:r>
              <a:rPr lang="ko-KR" altLang="en-US" sz="2000" b="1">
                <a:solidFill>
                  <a:srgbClr val="0070C0"/>
                </a:solidFill>
              </a:rPr>
              <a:t>화해시키다 등의 사전적 의미</a:t>
            </a:r>
            <a:endParaRPr lang="en-US" altLang="ko-KR" sz="2000" b="1">
              <a:solidFill>
                <a:srgbClr val="0070C0"/>
              </a:solidFill>
            </a:endParaRPr>
          </a:p>
          <a:p>
            <a:r>
              <a:rPr lang="en-US" altLang="ko-KR" sz="2000" b="1">
                <a:solidFill>
                  <a:srgbClr val="0070C0"/>
                </a:solidFill>
              </a:rPr>
              <a:t>                </a:t>
            </a:r>
            <a:r>
              <a:rPr lang="ko-KR" altLang="en-US" sz="2000" b="1">
                <a:solidFill>
                  <a:srgbClr val="0070C0"/>
                </a:solidFill>
              </a:rPr>
              <a:t>마음의 상처나 스트레스 등으로  손상된  감정과 마음을 </a:t>
            </a:r>
            <a:endParaRPr lang="en-US" altLang="ko-KR" sz="2000" b="1">
              <a:solidFill>
                <a:srgbClr val="0070C0"/>
              </a:solidFill>
            </a:endParaRPr>
          </a:p>
          <a:p>
            <a:r>
              <a:rPr lang="en-US" altLang="ko-KR" sz="2000" b="1">
                <a:solidFill>
                  <a:srgbClr val="0070C0"/>
                </a:solidFill>
              </a:rPr>
              <a:t>                </a:t>
            </a:r>
            <a:r>
              <a:rPr lang="ko-KR" altLang="en-US" sz="2000" b="1">
                <a:solidFill>
                  <a:srgbClr val="0070C0"/>
                </a:solidFill>
              </a:rPr>
              <a:t>온전한 심신 상태로 회복하는 것</a:t>
            </a:r>
            <a:r>
              <a:rPr lang="en-US" altLang="ko-KR" sz="2000" b="1">
                <a:solidFill>
                  <a:srgbClr val="0070C0"/>
                </a:solidFill>
              </a:rPr>
              <a:t>. </a:t>
            </a:r>
            <a:endParaRPr lang="ko-KR" altLang="en-US" sz="2000" b="1">
              <a:solidFill>
                <a:srgbClr val="0070C0"/>
              </a:solidFill>
            </a:endParaRPr>
          </a:p>
        </p:txBody>
      </p:sp>
      <p:pic>
        <p:nvPicPr>
          <p:cNvPr id="47111" name="Picture 2" descr="http://i2.search.daumcdn.net/image03.search/01/1.3f.48.CF_1J4cF_aRmR_10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4500563"/>
            <a:ext cx="271462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2" name="Picture 4" descr="http://i1.search.daumcdn.net/image03.search/01/2.7d.97.CF_1El9R_3S8I_224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4500563"/>
            <a:ext cx="28575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3" name="Picture 6" descr="http://i1.search.daumcdn.net/simg/image/G01/imgsearch/130x130/19ef8db1eb1b3bd545e21be8db47b4c5_c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13" y="4500563"/>
            <a:ext cx="2928937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4859338" y="404813"/>
            <a:ext cx="21478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건강의 개념</a:t>
            </a:r>
          </a:p>
          <a:p>
            <a:pPr marL="342900" indent="-342900" algn="ctr"/>
            <a:r>
              <a:rPr lang="en-US" altLang="ko-KR" b="1"/>
              <a:t>2) </a:t>
            </a:r>
            <a:r>
              <a:rPr lang="ko-KR" altLang="en-US" b="1"/>
              <a:t>건강의 패러타임</a:t>
            </a:r>
          </a:p>
        </p:txBody>
      </p:sp>
      <p:pic>
        <p:nvPicPr>
          <p:cNvPr id="48132" name="Picture 5" descr="~AUT0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1125538"/>
            <a:ext cx="8139113" cy="563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307</Words>
  <Application>Microsoft Office PowerPoint</Application>
  <PresentationFormat>화면 슬라이드 쇼(4:3)</PresentationFormat>
  <Paragraphs>76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2014-03-29T08:43:27Z</dcterms:created>
  <dcterms:modified xsi:type="dcterms:W3CDTF">2014-03-29T08:45:26Z</dcterms:modified>
</cp:coreProperties>
</file>